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93" r:id="rId2"/>
    <p:sldId id="259" r:id="rId3"/>
    <p:sldId id="294" r:id="rId4"/>
    <p:sldId id="321" r:id="rId5"/>
    <p:sldId id="326" r:id="rId6"/>
    <p:sldId id="325" r:id="rId7"/>
    <p:sldId id="335" r:id="rId8"/>
    <p:sldId id="336" r:id="rId9"/>
    <p:sldId id="334" r:id="rId10"/>
    <p:sldId id="337" r:id="rId11"/>
    <p:sldId id="350" r:id="rId12"/>
    <p:sldId id="327" r:id="rId13"/>
    <p:sldId id="344" r:id="rId14"/>
    <p:sldId id="345" r:id="rId15"/>
    <p:sldId id="346" r:id="rId16"/>
    <p:sldId id="347" r:id="rId17"/>
    <p:sldId id="343" r:id="rId18"/>
    <p:sldId id="348" r:id="rId19"/>
    <p:sldId id="351" r:id="rId20"/>
    <p:sldId id="349" r:id="rId21"/>
    <p:sldId id="341" r:id="rId22"/>
    <p:sldId id="297" r:id="rId23"/>
    <p:sldId id="322" r:id="rId24"/>
  </p:sldIdLst>
  <p:sldSz cx="9144000" cy="6858000" type="screen4x3"/>
  <p:notesSz cx="6858000" cy="9144000"/>
  <p:embeddedFontLst>
    <p:embeddedFont>
      <p:font typeface="굴림체" panose="020B0609000101010101" pitchFamily="49" charset="-127"/>
      <p:regular r:id="rId27"/>
    </p:embeddedFon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EF9"/>
    <a:srgbClr val="ACBBD0"/>
    <a:srgbClr val="718AAE"/>
    <a:srgbClr val="A1B9D7"/>
    <a:srgbClr val="2E496B"/>
    <a:srgbClr val="FFFFCC"/>
    <a:srgbClr val="1A375A"/>
    <a:srgbClr val="D44F00"/>
    <a:srgbClr val="5B8C53"/>
    <a:srgbClr val="5AA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F3AA6E-EEF5-4824-9EF9-E15AD0DFA4EA}" v="123" dt="2021-06-02T22:28:29.377"/>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792" autoAdjust="0"/>
  </p:normalViewPr>
  <p:slideViewPr>
    <p:cSldViewPr>
      <p:cViewPr varScale="1">
        <p:scale>
          <a:sx n="114" d="100"/>
          <a:sy n="114" d="100"/>
        </p:scale>
        <p:origin x="1848"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 Gietl" userId="22d07e5211a128f2" providerId="LiveId" clId="{F3F3AA6E-EEF5-4824-9EF9-E15AD0DFA4EA}"/>
    <pc:docChg chg="undo custSel addSld delSld modSld sldOrd modMainMaster">
      <pc:chgData name="Beth Gietl" userId="22d07e5211a128f2" providerId="LiveId" clId="{F3F3AA6E-EEF5-4824-9EF9-E15AD0DFA4EA}" dt="2021-06-02T23:55:25.539" v="13746" actId="20577"/>
      <pc:docMkLst>
        <pc:docMk/>
      </pc:docMkLst>
      <pc:sldChg chg="delSp modSp mod">
        <pc:chgData name="Beth Gietl" userId="22d07e5211a128f2" providerId="LiveId" clId="{F3F3AA6E-EEF5-4824-9EF9-E15AD0DFA4EA}" dt="2021-06-02T21:53:39.682" v="12773" actId="108"/>
        <pc:sldMkLst>
          <pc:docMk/>
          <pc:sldMk cId="0" sldId="259"/>
        </pc:sldMkLst>
        <pc:spChg chg="mod">
          <ac:chgData name="Beth Gietl" userId="22d07e5211a128f2" providerId="LiveId" clId="{F3F3AA6E-EEF5-4824-9EF9-E15AD0DFA4EA}" dt="2021-06-01T23:07:39.279" v="3029" actId="1036"/>
          <ac:spMkLst>
            <pc:docMk/>
            <pc:sldMk cId="0" sldId="259"/>
            <ac:spMk id="18" creationId="{00000000-0000-0000-0000-000000000000}"/>
          </ac:spMkLst>
        </pc:spChg>
        <pc:spChg chg="del mod">
          <ac:chgData name="Beth Gietl" userId="22d07e5211a128f2" providerId="LiveId" clId="{F3F3AA6E-EEF5-4824-9EF9-E15AD0DFA4EA}" dt="2021-06-01T23:07:35.696" v="3026" actId="478"/>
          <ac:spMkLst>
            <pc:docMk/>
            <pc:sldMk cId="0" sldId="259"/>
            <ac:spMk id="19" creationId="{00000000-0000-0000-0000-000000000000}"/>
          </ac:spMkLst>
        </pc:spChg>
        <pc:spChg chg="mod">
          <ac:chgData name="Beth Gietl" userId="22d07e5211a128f2" providerId="LiveId" clId="{F3F3AA6E-EEF5-4824-9EF9-E15AD0DFA4EA}" dt="2021-06-01T23:09:09.231" v="3166" actId="20577"/>
          <ac:spMkLst>
            <pc:docMk/>
            <pc:sldMk cId="0" sldId="259"/>
            <ac:spMk id="72" creationId="{00000000-0000-0000-0000-000000000000}"/>
          </ac:spMkLst>
        </pc:spChg>
        <pc:spChg chg="mod">
          <ac:chgData name="Beth Gietl" userId="22d07e5211a128f2" providerId="LiveId" clId="{F3F3AA6E-EEF5-4824-9EF9-E15AD0DFA4EA}" dt="2021-06-02T00:51:07.766" v="6830" actId="20577"/>
          <ac:spMkLst>
            <pc:docMk/>
            <pc:sldMk cId="0" sldId="259"/>
            <ac:spMk id="73" creationId="{00000000-0000-0000-0000-000000000000}"/>
          </ac:spMkLst>
        </pc:spChg>
        <pc:spChg chg="mod">
          <ac:chgData name="Beth Gietl" userId="22d07e5211a128f2" providerId="LiveId" clId="{F3F3AA6E-EEF5-4824-9EF9-E15AD0DFA4EA}" dt="2021-06-01T23:09:22.584" v="3172" actId="20577"/>
          <ac:spMkLst>
            <pc:docMk/>
            <pc:sldMk cId="0" sldId="259"/>
            <ac:spMk id="77" creationId="{00000000-0000-0000-0000-000000000000}"/>
          </ac:spMkLst>
        </pc:spChg>
        <pc:spChg chg="mod">
          <ac:chgData name="Beth Gietl" userId="22d07e5211a128f2" providerId="LiveId" clId="{F3F3AA6E-EEF5-4824-9EF9-E15AD0DFA4EA}" dt="2021-06-01T23:08:40.223" v="3126" actId="20577"/>
          <ac:spMkLst>
            <pc:docMk/>
            <pc:sldMk cId="0" sldId="259"/>
            <ac:spMk id="78" creationId="{00000000-0000-0000-0000-000000000000}"/>
          </ac:spMkLst>
        </pc:spChg>
        <pc:spChg chg="mod">
          <ac:chgData name="Beth Gietl" userId="22d07e5211a128f2" providerId="LiveId" clId="{F3F3AA6E-EEF5-4824-9EF9-E15AD0DFA4EA}" dt="2021-06-02T21:53:23.939" v="12770" actId="108"/>
          <ac:spMkLst>
            <pc:docMk/>
            <pc:sldMk cId="0" sldId="259"/>
            <ac:spMk id="82" creationId="{00000000-0000-0000-0000-000000000000}"/>
          </ac:spMkLst>
        </pc:spChg>
        <pc:spChg chg="mod">
          <ac:chgData name="Beth Gietl" userId="22d07e5211a128f2" providerId="LiveId" clId="{F3F3AA6E-EEF5-4824-9EF9-E15AD0DFA4EA}" dt="2021-06-02T21:52:20.758" v="12727" actId="20577"/>
          <ac:spMkLst>
            <pc:docMk/>
            <pc:sldMk cId="0" sldId="259"/>
            <ac:spMk id="83" creationId="{00000000-0000-0000-0000-000000000000}"/>
          </ac:spMkLst>
        </pc:spChg>
        <pc:spChg chg="mod">
          <ac:chgData name="Beth Gietl" userId="22d07e5211a128f2" providerId="LiveId" clId="{F3F3AA6E-EEF5-4824-9EF9-E15AD0DFA4EA}" dt="2021-06-02T21:53:39.682" v="12773" actId="108"/>
          <ac:spMkLst>
            <pc:docMk/>
            <pc:sldMk cId="0" sldId="259"/>
            <ac:spMk id="87" creationId="{00000000-0000-0000-0000-000000000000}"/>
          </ac:spMkLst>
        </pc:spChg>
        <pc:spChg chg="del mod">
          <ac:chgData name="Beth Gietl" userId="22d07e5211a128f2" providerId="LiveId" clId="{F3F3AA6E-EEF5-4824-9EF9-E15AD0DFA4EA}" dt="2021-06-01T23:10:54.383" v="3219" actId="478"/>
          <ac:spMkLst>
            <pc:docMk/>
            <pc:sldMk cId="0" sldId="259"/>
            <ac:spMk id="88" creationId="{00000000-0000-0000-0000-000000000000}"/>
          </ac:spMkLst>
        </pc:spChg>
        <pc:grpChg chg="mod">
          <ac:chgData name="Beth Gietl" userId="22d07e5211a128f2" providerId="LiveId" clId="{F3F3AA6E-EEF5-4824-9EF9-E15AD0DFA4EA}" dt="2021-06-02T21:52:46.177" v="12767" actId="1076"/>
          <ac:grpSpMkLst>
            <pc:docMk/>
            <pc:sldMk cId="0" sldId="259"/>
            <ac:grpSpMk id="25" creationId="{00000000-0000-0000-0000-000000000000}"/>
          </ac:grpSpMkLst>
        </pc:grpChg>
      </pc:sldChg>
      <pc:sldChg chg="add del">
        <pc:chgData name="Beth Gietl" userId="22d07e5211a128f2" providerId="LiveId" clId="{F3F3AA6E-EEF5-4824-9EF9-E15AD0DFA4EA}" dt="2021-06-01T22:19:38.844" v="1846" actId="47"/>
        <pc:sldMkLst>
          <pc:docMk/>
          <pc:sldMk cId="0" sldId="278"/>
        </pc:sldMkLst>
      </pc:sldChg>
      <pc:sldChg chg="addSp delSp modSp mod">
        <pc:chgData name="Beth Gietl" userId="22d07e5211a128f2" providerId="LiveId" clId="{F3F3AA6E-EEF5-4824-9EF9-E15AD0DFA4EA}" dt="2021-06-02T22:36:46.961" v="13571" actId="108"/>
        <pc:sldMkLst>
          <pc:docMk/>
          <pc:sldMk cId="0" sldId="294"/>
        </pc:sldMkLst>
        <pc:spChg chg="add mod">
          <ac:chgData name="Beth Gietl" userId="22d07e5211a128f2" providerId="LiveId" clId="{F3F3AA6E-EEF5-4824-9EF9-E15AD0DFA4EA}" dt="2021-06-02T22:36:46.961" v="13571" actId="108"/>
          <ac:spMkLst>
            <pc:docMk/>
            <pc:sldMk cId="0" sldId="294"/>
            <ac:spMk id="3" creationId="{2DC52BD8-172F-4E1A-B9D7-765DB9A507A5}"/>
          </ac:spMkLst>
        </pc:spChg>
        <pc:spChg chg="del">
          <ac:chgData name="Beth Gietl" userId="22d07e5211a128f2" providerId="LiveId" clId="{F3F3AA6E-EEF5-4824-9EF9-E15AD0DFA4EA}" dt="2021-05-27T00:51:44.843" v="43" actId="478"/>
          <ac:spMkLst>
            <pc:docMk/>
            <pc:sldMk cId="0" sldId="294"/>
            <ac:spMk id="7" creationId="{00000000-0000-0000-0000-000000000000}"/>
          </ac:spMkLst>
        </pc:spChg>
        <pc:spChg chg="add del mod">
          <ac:chgData name="Beth Gietl" userId="22d07e5211a128f2" providerId="LiveId" clId="{F3F3AA6E-EEF5-4824-9EF9-E15AD0DFA4EA}" dt="2021-05-31T15:00:08.720" v="1692" actId="478"/>
          <ac:spMkLst>
            <pc:docMk/>
            <pc:sldMk cId="0" sldId="294"/>
            <ac:spMk id="9" creationId="{A4B0FE99-BE5C-471E-B0F3-0B52D51FB28A}"/>
          </ac:spMkLst>
        </pc:spChg>
        <pc:grpChg chg="del">
          <ac:chgData name="Beth Gietl" userId="22d07e5211a128f2" providerId="LiveId" clId="{F3F3AA6E-EEF5-4824-9EF9-E15AD0DFA4EA}" dt="2021-05-27T00:51:44.843" v="43" actId="478"/>
          <ac:grpSpMkLst>
            <pc:docMk/>
            <pc:sldMk cId="0" sldId="294"/>
            <ac:grpSpMk id="5" creationId="{00000000-0000-0000-0000-000000000000}"/>
          </ac:grpSpMkLst>
        </pc:grpChg>
        <pc:cxnChg chg="del">
          <ac:chgData name="Beth Gietl" userId="22d07e5211a128f2" providerId="LiveId" clId="{F3F3AA6E-EEF5-4824-9EF9-E15AD0DFA4EA}" dt="2021-05-27T00:51:44.843" v="43" actId="478"/>
          <ac:cxnSpMkLst>
            <pc:docMk/>
            <pc:sldMk cId="0" sldId="294"/>
            <ac:cxnSpMk id="8" creationId="{00000000-0000-0000-0000-000000000000}"/>
          </ac:cxnSpMkLst>
        </pc:cxnChg>
      </pc:sldChg>
      <pc:sldChg chg="modSp del mod">
        <pc:chgData name="Beth Gietl" userId="22d07e5211a128f2" providerId="LiveId" clId="{F3F3AA6E-EEF5-4824-9EF9-E15AD0DFA4EA}" dt="2021-06-02T00:41:34.012" v="6666" actId="47"/>
        <pc:sldMkLst>
          <pc:docMk/>
          <pc:sldMk cId="0" sldId="296"/>
        </pc:sldMkLst>
        <pc:spChg chg="mod">
          <ac:chgData name="Beth Gietl" userId="22d07e5211a128f2" providerId="LiveId" clId="{F3F3AA6E-EEF5-4824-9EF9-E15AD0DFA4EA}" dt="2021-06-02T00:41:27.123" v="6665" actId="20577"/>
          <ac:spMkLst>
            <pc:docMk/>
            <pc:sldMk cId="0" sldId="296"/>
            <ac:spMk id="2" creationId="{00000000-0000-0000-0000-000000000000}"/>
          </ac:spMkLst>
        </pc:spChg>
        <pc:spChg chg="mod">
          <ac:chgData name="Beth Gietl" userId="22d07e5211a128f2" providerId="LiveId" clId="{F3F3AA6E-EEF5-4824-9EF9-E15AD0DFA4EA}" dt="2021-06-02T00:41:23.245" v="6663" actId="6549"/>
          <ac:spMkLst>
            <pc:docMk/>
            <pc:sldMk cId="0" sldId="296"/>
            <ac:spMk id="6" creationId="{00000000-0000-0000-0000-000000000000}"/>
          </ac:spMkLst>
        </pc:spChg>
      </pc:sldChg>
      <pc:sldChg chg="ord">
        <pc:chgData name="Beth Gietl" userId="22d07e5211a128f2" providerId="LiveId" clId="{F3F3AA6E-EEF5-4824-9EF9-E15AD0DFA4EA}" dt="2021-06-02T22:37:52.488" v="13582"/>
        <pc:sldMkLst>
          <pc:docMk/>
          <pc:sldMk cId="0" sldId="297"/>
        </pc:sldMkLst>
      </pc:sldChg>
      <pc:sldChg chg="addSp delSp modSp mod">
        <pc:chgData name="Beth Gietl" userId="22d07e5211a128f2" providerId="LiveId" clId="{F3F3AA6E-EEF5-4824-9EF9-E15AD0DFA4EA}" dt="2021-06-02T21:56:52.740" v="12854" actId="20577"/>
        <pc:sldMkLst>
          <pc:docMk/>
          <pc:sldMk cId="0" sldId="321"/>
        </pc:sldMkLst>
        <pc:spChg chg="mod">
          <ac:chgData name="Beth Gietl" userId="22d07e5211a128f2" providerId="LiveId" clId="{F3F3AA6E-EEF5-4824-9EF9-E15AD0DFA4EA}" dt="2021-06-02T21:56:52.740" v="12854" actId="20577"/>
          <ac:spMkLst>
            <pc:docMk/>
            <pc:sldMk cId="0" sldId="321"/>
            <ac:spMk id="2" creationId="{00000000-0000-0000-0000-000000000000}"/>
          </ac:spMkLst>
        </pc:spChg>
        <pc:spChg chg="add del mod ord">
          <ac:chgData name="Beth Gietl" userId="22d07e5211a128f2" providerId="LiveId" clId="{F3F3AA6E-EEF5-4824-9EF9-E15AD0DFA4EA}" dt="2021-06-01T23:21:33.727" v="3925" actId="478"/>
          <ac:spMkLst>
            <pc:docMk/>
            <pc:sldMk cId="0" sldId="321"/>
            <ac:spMk id="10" creationId="{22C9F21C-4195-4324-AE21-1727D4360C6B}"/>
          </ac:spMkLst>
        </pc:spChg>
        <pc:spChg chg="add del mod">
          <ac:chgData name="Beth Gietl" userId="22d07e5211a128f2" providerId="LiveId" clId="{F3F3AA6E-EEF5-4824-9EF9-E15AD0DFA4EA}" dt="2021-06-01T23:53:09.416" v="4532" actId="478"/>
          <ac:spMkLst>
            <pc:docMk/>
            <pc:sldMk cId="0" sldId="321"/>
            <ac:spMk id="12" creationId="{5EFE22A2-1A31-45D7-994E-5ACA1038F0D4}"/>
          </ac:spMkLst>
        </pc:spChg>
        <pc:spChg chg="del mod">
          <ac:chgData name="Beth Gietl" userId="22d07e5211a128f2" providerId="LiveId" clId="{F3F3AA6E-EEF5-4824-9EF9-E15AD0DFA4EA}" dt="2021-06-01T23:53:04.575" v="4531" actId="478"/>
          <ac:spMkLst>
            <pc:docMk/>
            <pc:sldMk cId="0" sldId="321"/>
            <ac:spMk id="37" creationId="{00000000-0000-0000-0000-000000000000}"/>
          </ac:spMkLst>
        </pc:spChg>
        <pc:picChg chg="add del mod">
          <ac:chgData name="Beth Gietl" userId="22d07e5211a128f2" providerId="LiveId" clId="{F3F3AA6E-EEF5-4824-9EF9-E15AD0DFA4EA}" dt="2021-06-01T23:21:06.534" v="3923" actId="478"/>
          <ac:picMkLst>
            <pc:docMk/>
            <pc:sldMk cId="0" sldId="321"/>
            <ac:picMk id="4" creationId="{672CD437-E91D-4684-AB19-8B134839168E}"/>
          </ac:picMkLst>
        </pc:picChg>
        <pc:picChg chg="add del">
          <ac:chgData name="Beth Gietl" userId="22d07e5211a128f2" providerId="LiveId" clId="{F3F3AA6E-EEF5-4824-9EF9-E15AD0DFA4EA}" dt="2021-06-01T23:00:37.520" v="2943" actId="478"/>
          <ac:picMkLst>
            <pc:docMk/>
            <pc:sldMk cId="0" sldId="321"/>
            <ac:picMk id="5" creationId="{C60916FA-100E-4FAC-A7CF-C419EE9F60DA}"/>
          </ac:picMkLst>
        </pc:picChg>
        <pc:picChg chg="add mod">
          <ac:chgData name="Beth Gietl" userId="22d07e5211a128f2" providerId="LiveId" clId="{F3F3AA6E-EEF5-4824-9EF9-E15AD0DFA4EA}" dt="2021-06-01T23:21:44.375" v="3935" actId="1036"/>
          <ac:picMkLst>
            <pc:docMk/>
            <pc:sldMk cId="0" sldId="321"/>
            <ac:picMk id="7" creationId="{A444E7DC-581C-4EAA-BFEC-35D34B32775D}"/>
          </ac:picMkLst>
        </pc:picChg>
        <pc:picChg chg="add mod ord modCrop">
          <ac:chgData name="Beth Gietl" userId="22d07e5211a128f2" providerId="LiveId" clId="{F3F3AA6E-EEF5-4824-9EF9-E15AD0DFA4EA}" dt="2021-06-01T23:21:47.826" v="3946" actId="1036"/>
          <ac:picMkLst>
            <pc:docMk/>
            <pc:sldMk cId="0" sldId="321"/>
            <ac:picMk id="9" creationId="{369CC591-4208-4791-B72F-81571ACF4D85}"/>
          </ac:picMkLst>
        </pc:picChg>
      </pc:sldChg>
      <pc:sldChg chg="delSp modSp new mod modClrScheme chgLayout">
        <pc:chgData name="Beth Gietl" userId="22d07e5211a128f2" providerId="LiveId" clId="{F3F3AA6E-EEF5-4824-9EF9-E15AD0DFA4EA}" dt="2021-06-02T22:37:45.122" v="13580" actId="255"/>
        <pc:sldMkLst>
          <pc:docMk/>
          <pc:sldMk cId="373348827" sldId="322"/>
        </pc:sldMkLst>
        <pc:spChg chg="mod ord">
          <ac:chgData name="Beth Gietl" userId="22d07e5211a128f2" providerId="LiveId" clId="{F3F3AA6E-EEF5-4824-9EF9-E15AD0DFA4EA}" dt="2021-06-02T22:37:45.122" v="13580" actId="255"/>
          <ac:spMkLst>
            <pc:docMk/>
            <pc:sldMk cId="373348827" sldId="322"/>
            <ac:spMk id="2" creationId="{D9C3F5D1-CEC2-4437-A67D-4E616A2882F5}"/>
          </ac:spMkLst>
        </pc:spChg>
        <pc:spChg chg="del mod ord">
          <ac:chgData name="Beth Gietl" userId="22d07e5211a128f2" providerId="LiveId" clId="{F3F3AA6E-EEF5-4824-9EF9-E15AD0DFA4EA}" dt="2021-06-02T22:37:19.225" v="13574" actId="478"/>
          <ac:spMkLst>
            <pc:docMk/>
            <pc:sldMk cId="373348827" sldId="322"/>
            <ac:spMk id="3" creationId="{DF949C43-F7D7-4F01-9135-EF469B247920}"/>
          </ac:spMkLst>
        </pc:spChg>
      </pc:sldChg>
      <pc:sldChg chg="modSp add del mod">
        <pc:chgData name="Beth Gietl" userId="22d07e5211a128f2" providerId="LiveId" clId="{F3F3AA6E-EEF5-4824-9EF9-E15AD0DFA4EA}" dt="2021-06-02T20:48:00.770" v="10923" actId="47"/>
        <pc:sldMkLst>
          <pc:docMk/>
          <pc:sldMk cId="2291425674" sldId="323"/>
        </pc:sldMkLst>
        <pc:spChg chg="mod">
          <ac:chgData name="Beth Gietl" userId="22d07e5211a128f2" providerId="LiveId" clId="{F3F3AA6E-EEF5-4824-9EF9-E15AD0DFA4EA}" dt="2021-05-27T01:29:01.629" v="1508"/>
          <ac:spMkLst>
            <pc:docMk/>
            <pc:sldMk cId="2291425674" sldId="323"/>
            <ac:spMk id="2" creationId="{00000000-0000-0000-0000-000000000000}"/>
          </ac:spMkLst>
        </pc:spChg>
        <pc:spChg chg="mod">
          <ac:chgData name="Beth Gietl" userId="22d07e5211a128f2" providerId="LiveId" clId="{F3F3AA6E-EEF5-4824-9EF9-E15AD0DFA4EA}" dt="2021-06-02T00:44:42.667" v="6703"/>
          <ac:spMkLst>
            <pc:docMk/>
            <pc:sldMk cId="2291425674" sldId="323"/>
            <ac:spMk id="6" creationId="{00000000-0000-0000-0000-000000000000}"/>
          </ac:spMkLst>
        </pc:spChg>
      </pc:sldChg>
      <pc:sldChg chg="add del">
        <pc:chgData name="Beth Gietl" userId="22d07e5211a128f2" providerId="LiveId" clId="{F3F3AA6E-EEF5-4824-9EF9-E15AD0DFA4EA}" dt="2021-06-02T00:41:17.289" v="6662" actId="47"/>
        <pc:sldMkLst>
          <pc:docMk/>
          <pc:sldMk cId="3035149026" sldId="324"/>
        </pc:sldMkLst>
      </pc:sldChg>
      <pc:sldChg chg="addSp delSp modSp add mod ord">
        <pc:chgData name="Beth Gietl" userId="22d07e5211a128f2" providerId="LiveId" clId="{F3F3AA6E-EEF5-4824-9EF9-E15AD0DFA4EA}" dt="2021-06-02T21:37:22.750" v="12487" actId="14100"/>
        <pc:sldMkLst>
          <pc:docMk/>
          <pc:sldMk cId="2323647809" sldId="325"/>
        </pc:sldMkLst>
        <pc:spChg chg="mod">
          <ac:chgData name="Beth Gietl" userId="22d07e5211a128f2" providerId="LiveId" clId="{F3F3AA6E-EEF5-4824-9EF9-E15AD0DFA4EA}" dt="2021-06-02T01:11:05.636" v="7020" actId="20577"/>
          <ac:spMkLst>
            <pc:docMk/>
            <pc:sldMk cId="2323647809" sldId="325"/>
            <ac:spMk id="2" creationId="{00000000-0000-0000-0000-000000000000}"/>
          </ac:spMkLst>
        </pc:spChg>
        <pc:spChg chg="add del mod">
          <ac:chgData name="Beth Gietl" userId="22d07e5211a128f2" providerId="LiveId" clId="{F3F3AA6E-EEF5-4824-9EF9-E15AD0DFA4EA}" dt="2021-05-31T15:07:07.036" v="1702" actId="478"/>
          <ac:spMkLst>
            <pc:docMk/>
            <pc:sldMk cId="2323647809" sldId="325"/>
            <ac:spMk id="5" creationId="{3CEC4FDE-A270-45C8-8B60-E1367B500518}"/>
          </ac:spMkLst>
        </pc:spChg>
        <pc:spChg chg="add del mod">
          <ac:chgData name="Beth Gietl" userId="22d07e5211a128f2" providerId="LiveId" clId="{F3F3AA6E-EEF5-4824-9EF9-E15AD0DFA4EA}" dt="2021-06-01T23:24:35.448" v="3971" actId="478"/>
          <ac:spMkLst>
            <pc:docMk/>
            <pc:sldMk cId="2323647809" sldId="325"/>
            <ac:spMk id="6" creationId="{22161EDB-A361-47B9-A6C4-C74DD4F8CB53}"/>
          </ac:spMkLst>
        </pc:spChg>
        <pc:spChg chg="add mod">
          <ac:chgData name="Beth Gietl" userId="22d07e5211a128f2" providerId="LiveId" clId="{F3F3AA6E-EEF5-4824-9EF9-E15AD0DFA4EA}" dt="2021-06-02T21:37:22.750" v="12487" actId="14100"/>
          <ac:spMkLst>
            <pc:docMk/>
            <pc:sldMk cId="2323647809" sldId="325"/>
            <ac:spMk id="7" creationId="{033DE0E2-4D5E-40A2-ABE7-F807392292D7}"/>
          </ac:spMkLst>
        </pc:spChg>
        <pc:spChg chg="del">
          <ac:chgData name="Beth Gietl" userId="22d07e5211a128f2" providerId="LiveId" clId="{F3F3AA6E-EEF5-4824-9EF9-E15AD0DFA4EA}" dt="2021-05-31T15:07:04.676" v="1701" actId="478"/>
          <ac:spMkLst>
            <pc:docMk/>
            <pc:sldMk cId="2323647809" sldId="325"/>
            <ac:spMk id="37" creationId="{00000000-0000-0000-0000-000000000000}"/>
          </ac:spMkLst>
        </pc:spChg>
        <pc:picChg chg="del mod">
          <ac:chgData name="Beth Gietl" userId="22d07e5211a128f2" providerId="LiveId" clId="{F3F3AA6E-EEF5-4824-9EF9-E15AD0DFA4EA}" dt="2021-05-31T15:45:57.394" v="1714" actId="478"/>
          <ac:picMkLst>
            <pc:docMk/>
            <pc:sldMk cId="2323647809" sldId="325"/>
            <ac:picMk id="4" creationId="{672CD437-E91D-4684-AB19-8B134839168E}"/>
          </ac:picMkLst>
        </pc:picChg>
        <pc:picChg chg="add mod modCrop">
          <ac:chgData name="Beth Gietl" userId="22d07e5211a128f2" providerId="LiveId" clId="{F3F3AA6E-EEF5-4824-9EF9-E15AD0DFA4EA}" dt="2021-06-01T23:31:39.876" v="4087" actId="1076"/>
          <ac:picMkLst>
            <pc:docMk/>
            <pc:sldMk cId="2323647809" sldId="325"/>
            <ac:picMk id="4" creationId="{72F0444F-6B06-437F-802D-D37AAF74FA7F}"/>
          </ac:picMkLst>
        </pc:picChg>
        <pc:picChg chg="add mod ord">
          <ac:chgData name="Beth Gietl" userId="22d07e5211a128f2" providerId="LiveId" clId="{F3F3AA6E-EEF5-4824-9EF9-E15AD0DFA4EA}" dt="2021-06-02T21:02:10.982" v="11950" actId="1035"/>
          <ac:picMkLst>
            <pc:docMk/>
            <pc:sldMk cId="2323647809" sldId="325"/>
            <ac:picMk id="5" creationId="{AC190E79-210B-4DD8-84B0-F58F3A02C3CB}"/>
          </ac:picMkLst>
        </pc:picChg>
        <pc:picChg chg="add del mod modCrop">
          <ac:chgData name="Beth Gietl" userId="22d07e5211a128f2" providerId="LiveId" clId="{F3F3AA6E-EEF5-4824-9EF9-E15AD0DFA4EA}" dt="2021-06-01T23:25:23.943" v="3976" actId="478"/>
          <ac:picMkLst>
            <pc:docMk/>
            <pc:sldMk cId="2323647809" sldId="325"/>
            <ac:picMk id="5" creationId="{E4787829-E1F9-4995-8F43-00E5D5BD3F26}"/>
          </ac:picMkLst>
        </pc:picChg>
        <pc:picChg chg="add mod">
          <ac:chgData name="Beth Gietl" userId="22d07e5211a128f2" providerId="LiveId" clId="{F3F3AA6E-EEF5-4824-9EF9-E15AD0DFA4EA}" dt="2021-06-01T23:36:06.687" v="4184" actId="1036"/>
          <ac:picMkLst>
            <pc:docMk/>
            <pc:sldMk cId="2323647809" sldId="325"/>
            <ac:picMk id="8" creationId="{BBD08105-5BDC-4C38-9946-0746D5685F76}"/>
          </ac:picMkLst>
        </pc:picChg>
        <pc:picChg chg="add del mod">
          <ac:chgData name="Beth Gietl" userId="22d07e5211a128f2" providerId="LiveId" clId="{F3F3AA6E-EEF5-4824-9EF9-E15AD0DFA4EA}" dt="2021-06-01T23:28:32.336" v="3987" actId="478"/>
          <ac:picMkLst>
            <pc:docMk/>
            <pc:sldMk cId="2323647809" sldId="325"/>
            <ac:picMk id="9" creationId="{CAF2364F-4B14-460C-94B2-0F72428D6D96}"/>
          </ac:picMkLst>
        </pc:picChg>
        <pc:picChg chg="add del mod">
          <ac:chgData name="Beth Gietl" userId="22d07e5211a128f2" providerId="LiveId" clId="{F3F3AA6E-EEF5-4824-9EF9-E15AD0DFA4EA}" dt="2021-06-01T23:34:11.254" v="4098" actId="478"/>
          <ac:picMkLst>
            <pc:docMk/>
            <pc:sldMk cId="2323647809" sldId="325"/>
            <ac:picMk id="11" creationId="{D824943B-762A-413D-AED0-847F5B1832DC}"/>
          </ac:picMkLst>
        </pc:picChg>
        <pc:picChg chg="add mod">
          <ac:chgData name="Beth Gietl" userId="22d07e5211a128f2" providerId="LiveId" clId="{F3F3AA6E-EEF5-4824-9EF9-E15AD0DFA4EA}" dt="2021-06-02T21:02:21.483" v="11953" actId="14100"/>
          <ac:picMkLst>
            <pc:docMk/>
            <pc:sldMk cId="2323647809" sldId="325"/>
            <ac:picMk id="12" creationId="{907BB97A-884D-4757-B523-BFD429106C3C}"/>
          </ac:picMkLst>
        </pc:picChg>
        <pc:picChg chg="add del mod ord">
          <ac:chgData name="Beth Gietl" userId="22d07e5211a128f2" providerId="LiveId" clId="{F3F3AA6E-EEF5-4824-9EF9-E15AD0DFA4EA}" dt="2021-06-02T21:01:34.461" v="11939" actId="478"/>
          <ac:picMkLst>
            <pc:docMk/>
            <pc:sldMk cId="2323647809" sldId="325"/>
            <ac:picMk id="14" creationId="{83235DE1-1AEF-4052-B0EF-3E9F7D345F4B}"/>
          </ac:picMkLst>
        </pc:picChg>
      </pc:sldChg>
      <pc:sldChg chg="addSp delSp modSp new mod ord">
        <pc:chgData name="Beth Gietl" userId="22d07e5211a128f2" providerId="LiveId" clId="{F3F3AA6E-EEF5-4824-9EF9-E15AD0DFA4EA}" dt="2021-06-02T21:58:15.825" v="12878" actId="1076"/>
        <pc:sldMkLst>
          <pc:docMk/>
          <pc:sldMk cId="2507886722" sldId="326"/>
        </pc:sldMkLst>
        <pc:spChg chg="mod">
          <ac:chgData name="Beth Gietl" userId="22d07e5211a128f2" providerId="LiveId" clId="{F3F3AA6E-EEF5-4824-9EF9-E15AD0DFA4EA}" dt="2021-06-02T01:10:35.922" v="7005" actId="20577"/>
          <ac:spMkLst>
            <pc:docMk/>
            <pc:sldMk cId="2507886722" sldId="326"/>
            <ac:spMk id="2" creationId="{DF244464-F8B2-49FD-AB28-CA5417CFA8B5}"/>
          </ac:spMkLst>
        </pc:spChg>
        <pc:spChg chg="add mod">
          <ac:chgData name="Beth Gietl" userId="22d07e5211a128f2" providerId="LiveId" clId="{F3F3AA6E-EEF5-4824-9EF9-E15AD0DFA4EA}" dt="2021-06-02T21:57:51.224" v="12860" actId="1076"/>
          <ac:spMkLst>
            <pc:docMk/>
            <pc:sldMk cId="2507886722" sldId="326"/>
            <ac:spMk id="3" creationId="{53B37FD7-8791-4D7B-A18F-3D072EF89043}"/>
          </ac:spMkLst>
        </pc:spChg>
        <pc:spChg chg="del">
          <ac:chgData name="Beth Gietl" userId="22d07e5211a128f2" providerId="LiveId" clId="{F3F3AA6E-EEF5-4824-9EF9-E15AD0DFA4EA}" dt="2021-05-31T15:50:42.270" v="1800"/>
          <ac:spMkLst>
            <pc:docMk/>
            <pc:sldMk cId="2507886722" sldId="326"/>
            <ac:spMk id="3" creationId="{6BA9B974-7E06-447B-8116-ACC7531C68FF}"/>
          </ac:spMkLst>
        </pc:spChg>
        <pc:spChg chg="add mod">
          <ac:chgData name="Beth Gietl" userId="22d07e5211a128f2" providerId="LiveId" clId="{F3F3AA6E-EEF5-4824-9EF9-E15AD0DFA4EA}" dt="2021-06-02T21:58:15.825" v="12878" actId="1076"/>
          <ac:spMkLst>
            <pc:docMk/>
            <pc:sldMk cId="2507886722" sldId="326"/>
            <ac:spMk id="4" creationId="{D6997F66-7DB1-48C1-B9DB-5A91049DE0EF}"/>
          </ac:spMkLst>
        </pc:spChg>
        <pc:spChg chg="add del mod">
          <ac:chgData name="Beth Gietl" userId="22d07e5211a128f2" providerId="LiveId" clId="{F3F3AA6E-EEF5-4824-9EF9-E15AD0DFA4EA}" dt="2021-05-31T15:52:19.537" v="1809" actId="478"/>
          <ac:spMkLst>
            <pc:docMk/>
            <pc:sldMk cId="2507886722" sldId="326"/>
            <ac:spMk id="8" creationId="{6A0F2A49-55ED-47FF-BF08-1024B96904CB}"/>
          </ac:spMkLst>
        </pc:spChg>
        <pc:picChg chg="add del mod">
          <ac:chgData name="Beth Gietl" userId="22d07e5211a128f2" providerId="LiveId" clId="{F3F3AA6E-EEF5-4824-9EF9-E15AD0DFA4EA}" dt="2021-05-31T15:52:12.491" v="1806" actId="478"/>
          <ac:picMkLst>
            <pc:docMk/>
            <pc:sldMk cId="2507886722" sldId="326"/>
            <ac:picMk id="4" creationId="{925C9B48-01E1-43C1-B706-CC8565413EE4}"/>
          </ac:picMkLst>
        </pc:picChg>
        <pc:picChg chg="add del mod">
          <ac:chgData name="Beth Gietl" userId="22d07e5211a128f2" providerId="LiveId" clId="{F3F3AA6E-EEF5-4824-9EF9-E15AD0DFA4EA}" dt="2021-05-31T15:53:27.664" v="1812" actId="478"/>
          <ac:picMkLst>
            <pc:docMk/>
            <pc:sldMk cId="2507886722" sldId="326"/>
            <ac:picMk id="6" creationId="{6ECD08FF-30DA-4F0D-89F3-530B4C08D2DB}"/>
          </ac:picMkLst>
        </pc:picChg>
        <pc:picChg chg="add mod">
          <ac:chgData name="Beth Gietl" userId="22d07e5211a128f2" providerId="LiveId" clId="{F3F3AA6E-EEF5-4824-9EF9-E15AD0DFA4EA}" dt="2021-05-31T15:52:22.846" v="1810" actId="1076"/>
          <ac:picMkLst>
            <pc:docMk/>
            <pc:sldMk cId="2507886722" sldId="326"/>
            <ac:picMk id="10" creationId="{0CE33AAD-D4F0-403E-9D3C-884AAF7C46A2}"/>
          </ac:picMkLst>
        </pc:picChg>
        <pc:picChg chg="add mod">
          <ac:chgData name="Beth Gietl" userId="22d07e5211a128f2" providerId="LiveId" clId="{F3F3AA6E-EEF5-4824-9EF9-E15AD0DFA4EA}" dt="2021-05-31T15:53:38.479" v="1814" actId="1076"/>
          <ac:picMkLst>
            <pc:docMk/>
            <pc:sldMk cId="2507886722" sldId="326"/>
            <ac:picMk id="12" creationId="{B55696B2-1F4B-4531-94C4-712CB4BC2517}"/>
          </ac:picMkLst>
        </pc:picChg>
      </pc:sldChg>
      <pc:sldChg chg="addSp delSp modSp new mod ord">
        <pc:chgData name="Beth Gietl" userId="22d07e5211a128f2" providerId="LiveId" clId="{F3F3AA6E-EEF5-4824-9EF9-E15AD0DFA4EA}" dt="2021-06-02T21:42:05.526" v="12629" actId="6549"/>
        <pc:sldMkLst>
          <pc:docMk/>
          <pc:sldMk cId="2961825056" sldId="327"/>
        </pc:sldMkLst>
        <pc:spChg chg="del mod">
          <ac:chgData name="Beth Gietl" userId="22d07e5211a128f2" providerId="LiveId" clId="{F3F3AA6E-EEF5-4824-9EF9-E15AD0DFA4EA}" dt="2021-06-02T21:10:21.103" v="12201" actId="478"/>
          <ac:spMkLst>
            <pc:docMk/>
            <pc:sldMk cId="2961825056" sldId="327"/>
            <ac:spMk id="2" creationId="{F71B12C3-5D73-43B1-8F58-5598FEFE5E5E}"/>
          </ac:spMkLst>
        </pc:spChg>
        <pc:spChg chg="mod">
          <ac:chgData name="Beth Gietl" userId="22d07e5211a128f2" providerId="LiveId" clId="{F3F3AA6E-EEF5-4824-9EF9-E15AD0DFA4EA}" dt="2021-06-01T22:19:55.193" v="1852" actId="20577"/>
          <ac:spMkLst>
            <pc:docMk/>
            <pc:sldMk cId="2961825056" sldId="327"/>
            <ac:spMk id="3" creationId="{651BC435-2E71-4317-8504-34C30CF87F8D}"/>
          </ac:spMkLst>
        </pc:spChg>
        <pc:spChg chg="add mod">
          <ac:chgData name="Beth Gietl" userId="22d07e5211a128f2" providerId="LiveId" clId="{F3F3AA6E-EEF5-4824-9EF9-E15AD0DFA4EA}" dt="2021-06-02T21:42:05.526" v="12629" actId="6549"/>
          <ac:spMkLst>
            <pc:docMk/>
            <pc:sldMk cId="2961825056" sldId="327"/>
            <ac:spMk id="7" creationId="{F7BEDC31-29E8-4718-97BF-A07E67D47F63}"/>
          </ac:spMkLst>
        </pc:spChg>
        <pc:spChg chg="add del mod">
          <ac:chgData name="Beth Gietl" userId="22d07e5211a128f2" providerId="LiveId" clId="{F3F3AA6E-EEF5-4824-9EF9-E15AD0DFA4EA}" dt="2021-06-02T21:10:25.446" v="12202" actId="478"/>
          <ac:spMkLst>
            <pc:docMk/>
            <pc:sldMk cId="2961825056" sldId="327"/>
            <ac:spMk id="9" creationId="{8CEAFC39-3FB0-4B02-AF56-DE3F08CB0B49}"/>
          </ac:spMkLst>
        </pc:spChg>
        <pc:picChg chg="add del mod">
          <ac:chgData name="Beth Gietl" userId="22d07e5211a128f2" providerId="LiveId" clId="{F3F3AA6E-EEF5-4824-9EF9-E15AD0DFA4EA}" dt="2021-06-02T18:48:12.381" v="8030" actId="478"/>
          <ac:picMkLst>
            <pc:docMk/>
            <pc:sldMk cId="2961825056" sldId="327"/>
            <ac:picMk id="5" creationId="{5DBDCFD5-7E38-42E4-929E-F6EBCC48245E}"/>
          </ac:picMkLst>
        </pc:picChg>
        <pc:picChg chg="add mod modCrop">
          <ac:chgData name="Beth Gietl" userId="22d07e5211a128f2" providerId="LiveId" clId="{F3F3AA6E-EEF5-4824-9EF9-E15AD0DFA4EA}" dt="2021-06-02T18:49:54.380" v="8048" actId="1036"/>
          <ac:picMkLst>
            <pc:docMk/>
            <pc:sldMk cId="2961825056" sldId="327"/>
            <ac:picMk id="6" creationId="{1CA73BF6-8B2F-495D-975A-4FB208D4D553}"/>
          </ac:picMkLst>
        </pc:picChg>
      </pc:sldChg>
      <pc:sldChg chg="addSp delSp modSp new del mod ord">
        <pc:chgData name="Beth Gietl" userId="22d07e5211a128f2" providerId="LiveId" clId="{F3F3AA6E-EEF5-4824-9EF9-E15AD0DFA4EA}" dt="2021-06-02T20:47:35.800" v="10920" actId="47"/>
        <pc:sldMkLst>
          <pc:docMk/>
          <pc:sldMk cId="479051896" sldId="328"/>
        </pc:sldMkLst>
        <pc:spChg chg="mod">
          <ac:chgData name="Beth Gietl" userId="22d07e5211a128f2" providerId="LiveId" clId="{F3F3AA6E-EEF5-4824-9EF9-E15AD0DFA4EA}" dt="2021-06-01T22:28:16.261" v="2056" actId="14100"/>
          <ac:spMkLst>
            <pc:docMk/>
            <pc:sldMk cId="479051896" sldId="328"/>
            <ac:spMk id="2" creationId="{FC6469D5-82A4-405A-A3C8-883B9A079BF2}"/>
          </ac:spMkLst>
        </pc:spChg>
        <pc:spChg chg="mod">
          <ac:chgData name="Beth Gietl" userId="22d07e5211a128f2" providerId="LiveId" clId="{F3F3AA6E-EEF5-4824-9EF9-E15AD0DFA4EA}" dt="2021-06-02T00:43:47.531" v="6686" actId="20577"/>
          <ac:spMkLst>
            <pc:docMk/>
            <pc:sldMk cId="479051896" sldId="328"/>
            <ac:spMk id="3" creationId="{71515E80-B5E9-42DC-9744-46180636DE8B}"/>
          </ac:spMkLst>
        </pc:spChg>
        <pc:spChg chg="add del mod">
          <ac:chgData name="Beth Gietl" userId="22d07e5211a128f2" providerId="LiveId" clId="{F3F3AA6E-EEF5-4824-9EF9-E15AD0DFA4EA}" dt="2021-06-01T22:25:54.075" v="2023" actId="478"/>
          <ac:spMkLst>
            <pc:docMk/>
            <pc:sldMk cId="479051896" sldId="328"/>
            <ac:spMk id="4" creationId="{A8640A38-2069-4DCC-8A25-2FA16AFAD0D9}"/>
          </ac:spMkLst>
        </pc:spChg>
        <pc:spChg chg="add mod">
          <ac:chgData name="Beth Gietl" userId="22d07e5211a128f2" providerId="LiveId" clId="{F3F3AA6E-EEF5-4824-9EF9-E15AD0DFA4EA}" dt="2021-06-01T22:24:57.106" v="2010" actId="1076"/>
          <ac:spMkLst>
            <pc:docMk/>
            <pc:sldMk cId="479051896" sldId="328"/>
            <ac:spMk id="5" creationId="{B8299E58-4AC3-4D46-A873-FC26B6625DD1}"/>
          </ac:spMkLst>
        </pc:spChg>
        <pc:spChg chg="add mod">
          <ac:chgData name="Beth Gietl" userId="22d07e5211a128f2" providerId="LiveId" clId="{F3F3AA6E-EEF5-4824-9EF9-E15AD0DFA4EA}" dt="2021-06-01T22:25:34.757" v="2017" actId="1076"/>
          <ac:spMkLst>
            <pc:docMk/>
            <pc:sldMk cId="479051896" sldId="328"/>
            <ac:spMk id="6" creationId="{E230F76B-699C-496E-9446-40F022030CEC}"/>
          </ac:spMkLst>
        </pc:spChg>
        <pc:spChg chg="add mod">
          <ac:chgData name="Beth Gietl" userId="22d07e5211a128f2" providerId="LiveId" clId="{F3F3AA6E-EEF5-4824-9EF9-E15AD0DFA4EA}" dt="2021-06-01T22:25:38.746" v="2018" actId="1076"/>
          <ac:spMkLst>
            <pc:docMk/>
            <pc:sldMk cId="479051896" sldId="328"/>
            <ac:spMk id="7" creationId="{DB1C95E2-FD18-4BDC-8F86-AEF8C7936FC3}"/>
          </ac:spMkLst>
        </pc:spChg>
        <pc:spChg chg="add mod">
          <ac:chgData name="Beth Gietl" userId="22d07e5211a128f2" providerId="LiveId" clId="{F3F3AA6E-EEF5-4824-9EF9-E15AD0DFA4EA}" dt="2021-06-01T22:26:53.644" v="2037" actId="1076"/>
          <ac:spMkLst>
            <pc:docMk/>
            <pc:sldMk cId="479051896" sldId="328"/>
            <ac:spMk id="8" creationId="{54F93CCB-7332-40BD-BDEB-9EEBDE7BA18E}"/>
          </ac:spMkLst>
        </pc:spChg>
        <pc:spChg chg="add mod">
          <ac:chgData name="Beth Gietl" userId="22d07e5211a128f2" providerId="LiveId" clId="{F3F3AA6E-EEF5-4824-9EF9-E15AD0DFA4EA}" dt="2021-06-01T22:26:58.068" v="2038" actId="1076"/>
          <ac:spMkLst>
            <pc:docMk/>
            <pc:sldMk cId="479051896" sldId="328"/>
            <ac:spMk id="9" creationId="{047ED467-EB54-4625-B4E7-3940FC716015}"/>
          </ac:spMkLst>
        </pc:spChg>
        <pc:spChg chg="add mod">
          <ac:chgData name="Beth Gietl" userId="22d07e5211a128f2" providerId="LiveId" clId="{F3F3AA6E-EEF5-4824-9EF9-E15AD0DFA4EA}" dt="2021-06-01T22:26:39.945" v="2035" actId="122"/>
          <ac:spMkLst>
            <pc:docMk/>
            <pc:sldMk cId="479051896" sldId="328"/>
            <ac:spMk id="10" creationId="{6449D12C-4EB8-4E6C-AAC2-FF3C6A8BFD9B}"/>
          </ac:spMkLst>
        </pc:spChg>
        <pc:spChg chg="add del mod">
          <ac:chgData name="Beth Gietl" userId="22d07e5211a128f2" providerId="LiveId" clId="{F3F3AA6E-EEF5-4824-9EF9-E15AD0DFA4EA}" dt="2021-06-01T22:27:32.537" v="2043" actId="478"/>
          <ac:spMkLst>
            <pc:docMk/>
            <pc:sldMk cId="479051896" sldId="328"/>
            <ac:spMk id="11" creationId="{FC9450E7-2A67-4FD7-BFBD-33C894ADAE71}"/>
          </ac:spMkLst>
        </pc:spChg>
        <pc:spChg chg="add mod">
          <ac:chgData name="Beth Gietl" userId="22d07e5211a128f2" providerId="LiveId" clId="{F3F3AA6E-EEF5-4824-9EF9-E15AD0DFA4EA}" dt="2021-06-02T18:53:18.419" v="8193" actId="1076"/>
          <ac:spMkLst>
            <pc:docMk/>
            <pc:sldMk cId="479051896" sldId="328"/>
            <ac:spMk id="12" creationId="{68FE74CC-0A93-40FF-9CB6-A61B06FD1F27}"/>
          </ac:spMkLst>
        </pc:spChg>
        <pc:spChg chg="add mod">
          <ac:chgData name="Beth Gietl" userId="22d07e5211a128f2" providerId="LiveId" clId="{F3F3AA6E-EEF5-4824-9EF9-E15AD0DFA4EA}" dt="2021-06-01T22:28:38" v="2058" actId="164"/>
          <ac:spMkLst>
            <pc:docMk/>
            <pc:sldMk cId="479051896" sldId="328"/>
            <ac:spMk id="13" creationId="{137F9B92-7746-4C61-89A6-70B82E1B94D8}"/>
          </ac:spMkLst>
        </pc:spChg>
        <pc:spChg chg="add mod">
          <ac:chgData name="Beth Gietl" userId="22d07e5211a128f2" providerId="LiveId" clId="{F3F3AA6E-EEF5-4824-9EF9-E15AD0DFA4EA}" dt="2021-06-01T22:28:38" v="2058" actId="164"/>
          <ac:spMkLst>
            <pc:docMk/>
            <pc:sldMk cId="479051896" sldId="328"/>
            <ac:spMk id="14" creationId="{0CB42A6C-1350-41A7-9F49-5B248C5C662D}"/>
          </ac:spMkLst>
        </pc:spChg>
        <pc:spChg chg="add mod">
          <ac:chgData name="Beth Gietl" userId="22d07e5211a128f2" providerId="LiveId" clId="{F3F3AA6E-EEF5-4824-9EF9-E15AD0DFA4EA}" dt="2021-06-01T22:28:38" v="2058" actId="164"/>
          <ac:spMkLst>
            <pc:docMk/>
            <pc:sldMk cId="479051896" sldId="328"/>
            <ac:spMk id="15" creationId="{669C1760-A1BC-43EB-BF4A-391599E716A8}"/>
          </ac:spMkLst>
        </pc:spChg>
        <pc:spChg chg="add mod">
          <ac:chgData name="Beth Gietl" userId="22d07e5211a128f2" providerId="LiveId" clId="{F3F3AA6E-EEF5-4824-9EF9-E15AD0DFA4EA}" dt="2021-06-01T22:28:38" v="2058" actId="164"/>
          <ac:spMkLst>
            <pc:docMk/>
            <pc:sldMk cId="479051896" sldId="328"/>
            <ac:spMk id="16" creationId="{C4498F0F-120B-498A-8D17-6770152D2916}"/>
          </ac:spMkLst>
        </pc:spChg>
        <pc:spChg chg="add mod">
          <ac:chgData name="Beth Gietl" userId="22d07e5211a128f2" providerId="LiveId" clId="{F3F3AA6E-EEF5-4824-9EF9-E15AD0DFA4EA}" dt="2021-06-01T22:28:38" v="2058" actId="164"/>
          <ac:spMkLst>
            <pc:docMk/>
            <pc:sldMk cId="479051896" sldId="328"/>
            <ac:spMk id="17" creationId="{6291CF96-C0DA-4104-8DE6-39AF97DE33FD}"/>
          </ac:spMkLst>
        </pc:spChg>
        <pc:grpChg chg="add mod">
          <ac:chgData name="Beth Gietl" userId="22d07e5211a128f2" providerId="LiveId" clId="{F3F3AA6E-EEF5-4824-9EF9-E15AD0DFA4EA}" dt="2021-06-01T22:28:49.350" v="2059" actId="1076"/>
          <ac:grpSpMkLst>
            <pc:docMk/>
            <pc:sldMk cId="479051896" sldId="328"/>
            <ac:grpSpMk id="18" creationId="{C932AF88-3A4A-4E3B-8627-2686956E8965}"/>
          </ac:grpSpMkLst>
        </pc:grpChg>
      </pc:sldChg>
      <pc:sldChg chg="modSp new del mod">
        <pc:chgData name="Beth Gietl" userId="22d07e5211a128f2" providerId="LiveId" clId="{F3F3AA6E-EEF5-4824-9EF9-E15AD0DFA4EA}" dt="2021-06-02T00:41:41.379" v="6667" actId="47"/>
        <pc:sldMkLst>
          <pc:docMk/>
          <pc:sldMk cId="1065678587" sldId="329"/>
        </pc:sldMkLst>
        <pc:spChg chg="mod">
          <ac:chgData name="Beth Gietl" userId="22d07e5211a128f2" providerId="LiveId" clId="{F3F3AA6E-EEF5-4824-9EF9-E15AD0DFA4EA}" dt="2021-06-01T22:34:49.418" v="2152" actId="20577"/>
          <ac:spMkLst>
            <pc:docMk/>
            <pc:sldMk cId="1065678587" sldId="329"/>
            <ac:spMk id="3" creationId="{1E700FEE-C3B8-4A4A-98A7-14467F2724BB}"/>
          </ac:spMkLst>
        </pc:spChg>
      </pc:sldChg>
      <pc:sldChg chg="modSp new del mod">
        <pc:chgData name="Beth Gietl" userId="22d07e5211a128f2" providerId="LiveId" clId="{F3F3AA6E-EEF5-4824-9EF9-E15AD0DFA4EA}" dt="2021-06-02T00:44:15.882" v="6687" actId="47"/>
        <pc:sldMkLst>
          <pc:docMk/>
          <pc:sldMk cId="1110065772" sldId="330"/>
        </pc:sldMkLst>
        <pc:spChg chg="mod">
          <ac:chgData name="Beth Gietl" userId="22d07e5211a128f2" providerId="LiveId" clId="{F3F3AA6E-EEF5-4824-9EF9-E15AD0DFA4EA}" dt="2021-06-01T22:33:36.706" v="2141" actId="20577"/>
          <ac:spMkLst>
            <pc:docMk/>
            <pc:sldMk cId="1110065772" sldId="330"/>
            <ac:spMk id="3" creationId="{227517C9-8521-495B-ABC5-AD9FC7E61A0C}"/>
          </ac:spMkLst>
        </pc:spChg>
      </pc:sldChg>
      <pc:sldChg chg="modSp new del mod">
        <pc:chgData name="Beth Gietl" userId="22d07e5211a128f2" providerId="LiveId" clId="{F3F3AA6E-EEF5-4824-9EF9-E15AD0DFA4EA}" dt="2021-06-02T00:41:41.379" v="6667" actId="47"/>
        <pc:sldMkLst>
          <pc:docMk/>
          <pc:sldMk cId="550595102" sldId="331"/>
        </pc:sldMkLst>
        <pc:spChg chg="mod">
          <ac:chgData name="Beth Gietl" userId="22d07e5211a128f2" providerId="LiveId" clId="{F3F3AA6E-EEF5-4824-9EF9-E15AD0DFA4EA}" dt="2021-06-01T22:35:10.075" v="2173" actId="20577"/>
          <ac:spMkLst>
            <pc:docMk/>
            <pc:sldMk cId="550595102" sldId="331"/>
            <ac:spMk id="3" creationId="{06E99D0C-D256-4F19-A755-44BE3EC2AE19}"/>
          </ac:spMkLst>
        </pc:spChg>
      </pc:sldChg>
      <pc:sldChg chg="modSp new del mod ord">
        <pc:chgData name="Beth Gietl" userId="22d07e5211a128f2" providerId="LiveId" clId="{F3F3AA6E-EEF5-4824-9EF9-E15AD0DFA4EA}" dt="2021-06-02T00:41:41.379" v="6667" actId="47"/>
        <pc:sldMkLst>
          <pc:docMk/>
          <pc:sldMk cId="2640592930" sldId="332"/>
        </pc:sldMkLst>
        <pc:spChg chg="mod">
          <ac:chgData name="Beth Gietl" userId="22d07e5211a128f2" providerId="LiveId" clId="{F3F3AA6E-EEF5-4824-9EF9-E15AD0DFA4EA}" dt="2021-06-01T22:38:14.210" v="2226" actId="20577"/>
          <ac:spMkLst>
            <pc:docMk/>
            <pc:sldMk cId="2640592930" sldId="332"/>
            <ac:spMk id="3" creationId="{F7C9A628-5C1F-4A88-B860-CA1C791CB3CE}"/>
          </ac:spMkLst>
        </pc:spChg>
      </pc:sldChg>
      <pc:sldChg chg="modSp new del mod">
        <pc:chgData name="Beth Gietl" userId="22d07e5211a128f2" providerId="LiveId" clId="{F3F3AA6E-EEF5-4824-9EF9-E15AD0DFA4EA}" dt="2021-06-02T00:40:39.083" v="6657" actId="47"/>
        <pc:sldMkLst>
          <pc:docMk/>
          <pc:sldMk cId="4137846689" sldId="333"/>
        </pc:sldMkLst>
        <pc:spChg chg="mod">
          <ac:chgData name="Beth Gietl" userId="22d07e5211a128f2" providerId="LiveId" clId="{F3F3AA6E-EEF5-4824-9EF9-E15AD0DFA4EA}" dt="2021-06-01T22:57:56.216" v="2925" actId="20577"/>
          <ac:spMkLst>
            <pc:docMk/>
            <pc:sldMk cId="4137846689" sldId="333"/>
            <ac:spMk id="2" creationId="{E73ADB6D-610C-44A8-B452-E1E4D1CA334E}"/>
          </ac:spMkLst>
        </pc:spChg>
        <pc:spChg chg="mod">
          <ac:chgData name="Beth Gietl" userId="22d07e5211a128f2" providerId="LiveId" clId="{F3F3AA6E-EEF5-4824-9EF9-E15AD0DFA4EA}" dt="2021-06-01T22:58:06.025" v="2935" actId="20577"/>
          <ac:spMkLst>
            <pc:docMk/>
            <pc:sldMk cId="4137846689" sldId="333"/>
            <ac:spMk id="3" creationId="{8EE08269-48F6-4889-A996-33228A5CE68D}"/>
          </ac:spMkLst>
        </pc:spChg>
      </pc:sldChg>
      <pc:sldChg chg="addSp delSp modSp new mod setBg">
        <pc:chgData name="Beth Gietl" userId="22d07e5211a128f2" providerId="LiveId" clId="{F3F3AA6E-EEF5-4824-9EF9-E15AD0DFA4EA}" dt="2021-06-02T21:38:30.360" v="12500" actId="27636"/>
        <pc:sldMkLst>
          <pc:docMk/>
          <pc:sldMk cId="2163248504" sldId="334"/>
        </pc:sldMkLst>
        <pc:spChg chg="mod">
          <ac:chgData name="Beth Gietl" userId="22d07e5211a128f2" providerId="LiveId" clId="{F3F3AA6E-EEF5-4824-9EF9-E15AD0DFA4EA}" dt="2021-06-02T00:18:25.808" v="5220" actId="20577"/>
          <ac:spMkLst>
            <pc:docMk/>
            <pc:sldMk cId="2163248504" sldId="334"/>
            <ac:spMk id="2" creationId="{B18B3ABB-B50E-4AAE-A5D7-426D775DB9BD}"/>
          </ac:spMkLst>
        </pc:spChg>
        <pc:spChg chg="del">
          <ac:chgData name="Beth Gietl" userId="22d07e5211a128f2" providerId="LiveId" clId="{F3F3AA6E-EEF5-4824-9EF9-E15AD0DFA4EA}" dt="2021-06-01T23:47:35.225" v="4507" actId="22"/>
          <ac:spMkLst>
            <pc:docMk/>
            <pc:sldMk cId="2163248504" sldId="334"/>
            <ac:spMk id="3" creationId="{10BBEA78-F75F-490E-A8CF-9A3A2EA5D2DD}"/>
          </ac:spMkLst>
        </pc:spChg>
        <pc:spChg chg="add del mod">
          <ac:chgData name="Beth Gietl" userId="22d07e5211a128f2" providerId="LiveId" clId="{F3F3AA6E-EEF5-4824-9EF9-E15AD0DFA4EA}" dt="2021-06-01T23:55:13.636" v="4538" actId="478"/>
          <ac:spMkLst>
            <pc:docMk/>
            <pc:sldMk cId="2163248504" sldId="334"/>
            <ac:spMk id="6" creationId="{0A665936-79A2-4DD7-A1AA-FFB30DA7287E}"/>
          </ac:spMkLst>
        </pc:spChg>
        <pc:spChg chg="add del mod">
          <ac:chgData name="Beth Gietl" userId="22d07e5211a128f2" providerId="LiveId" clId="{F3F3AA6E-EEF5-4824-9EF9-E15AD0DFA4EA}" dt="2021-06-02T00:07:52.765" v="4791" actId="478"/>
          <ac:spMkLst>
            <pc:docMk/>
            <pc:sldMk cId="2163248504" sldId="334"/>
            <ac:spMk id="7" creationId="{C8B19F9C-29A1-4AF2-8C2F-2D8A33A56C0E}"/>
          </ac:spMkLst>
        </pc:spChg>
        <pc:spChg chg="add mod">
          <ac:chgData name="Beth Gietl" userId="22d07e5211a128f2" providerId="LiveId" clId="{F3F3AA6E-EEF5-4824-9EF9-E15AD0DFA4EA}" dt="2021-06-02T21:38:30.360" v="12500" actId="27636"/>
          <ac:spMkLst>
            <pc:docMk/>
            <pc:sldMk cId="2163248504" sldId="334"/>
            <ac:spMk id="8" creationId="{739BC69E-9A60-4EEA-B4DB-5830F37F2691}"/>
          </ac:spMkLst>
        </pc:spChg>
        <pc:spChg chg="add del mod">
          <ac:chgData name="Beth Gietl" userId="22d07e5211a128f2" providerId="LiveId" clId="{F3F3AA6E-EEF5-4824-9EF9-E15AD0DFA4EA}" dt="2021-06-02T01:13:29.556" v="7112" actId="478"/>
          <ac:spMkLst>
            <pc:docMk/>
            <pc:sldMk cId="2163248504" sldId="334"/>
            <ac:spMk id="19" creationId="{26D80BC6-E489-4870-BB61-89DE2DA62E7A}"/>
          </ac:spMkLst>
        </pc:spChg>
        <pc:spChg chg="add del mod">
          <ac:chgData name="Beth Gietl" userId="22d07e5211a128f2" providerId="LiveId" clId="{F3F3AA6E-EEF5-4824-9EF9-E15AD0DFA4EA}" dt="2021-06-02T01:15:50.083" v="7134" actId="478"/>
          <ac:spMkLst>
            <pc:docMk/>
            <pc:sldMk cId="2163248504" sldId="334"/>
            <ac:spMk id="22" creationId="{96579CE8-6C83-4C39-B7C2-19B5F6508264}"/>
          </ac:spMkLst>
        </pc:spChg>
        <pc:spChg chg="add del mod">
          <ac:chgData name="Beth Gietl" userId="22d07e5211a128f2" providerId="LiveId" clId="{F3F3AA6E-EEF5-4824-9EF9-E15AD0DFA4EA}" dt="2021-06-02T01:15:48.652" v="7133" actId="478"/>
          <ac:spMkLst>
            <pc:docMk/>
            <pc:sldMk cId="2163248504" sldId="334"/>
            <ac:spMk id="24" creationId="{98CD1819-CB36-4D09-82AA-89D5BE95750C}"/>
          </ac:spMkLst>
        </pc:spChg>
        <pc:spChg chg="add del mod">
          <ac:chgData name="Beth Gietl" userId="22d07e5211a128f2" providerId="LiveId" clId="{F3F3AA6E-EEF5-4824-9EF9-E15AD0DFA4EA}" dt="2021-06-02T01:17:21.466" v="7151" actId="478"/>
          <ac:spMkLst>
            <pc:docMk/>
            <pc:sldMk cId="2163248504" sldId="334"/>
            <ac:spMk id="26" creationId="{5FF0CF9F-429A-41B3-BC6D-4B32D230EA70}"/>
          </ac:spMkLst>
        </pc:spChg>
        <pc:spChg chg="add del mod">
          <ac:chgData name="Beth Gietl" userId="22d07e5211a128f2" providerId="LiveId" clId="{F3F3AA6E-EEF5-4824-9EF9-E15AD0DFA4EA}" dt="2021-06-02T01:19:11.754" v="7174" actId="478"/>
          <ac:spMkLst>
            <pc:docMk/>
            <pc:sldMk cId="2163248504" sldId="334"/>
            <ac:spMk id="28" creationId="{C922277D-8C55-477E-A2B0-683082A1AF6F}"/>
          </ac:spMkLst>
        </pc:spChg>
        <pc:spChg chg="add del mod">
          <ac:chgData name="Beth Gietl" userId="22d07e5211a128f2" providerId="LiveId" clId="{F3F3AA6E-EEF5-4824-9EF9-E15AD0DFA4EA}" dt="2021-06-02T01:47:19.339" v="7903" actId="478"/>
          <ac:spMkLst>
            <pc:docMk/>
            <pc:sldMk cId="2163248504" sldId="334"/>
            <ac:spMk id="32" creationId="{433AE4F2-A405-4EB8-8990-6E3EB643313B}"/>
          </ac:spMkLst>
        </pc:spChg>
        <pc:grpChg chg="add del mod">
          <ac:chgData name="Beth Gietl" userId="22d07e5211a128f2" providerId="LiveId" clId="{F3F3AA6E-EEF5-4824-9EF9-E15AD0DFA4EA}" dt="2021-06-02T00:17:01.857" v="5189" actId="165"/>
          <ac:grpSpMkLst>
            <pc:docMk/>
            <pc:sldMk cId="2163248504" sldId="334"/>
            <ac:grpSpMk id="14" creationId="{525D522A-E5E4-40D7-8B46-C3FD0DEC42E0}"/>
          </ac:grpSpMkLst>
        </pc:grpChg>
        <pc:grpChg chg="add del mod topLvl">
          <ac:chgData name="Beth Gietl" userId="22d07e5211a128f2" providerId="LiveId" clId="{F3F3AA6E-EEF5-4824-9EF9-E15AD0DFA4EA}" dt="2021-06-02T01:12:55.834" v="7106" actId="478"/>
          <ac:grpSpMkLst>
            <pc:docMk/>
            <pc:sldMk cId="2163248504" sldId="334"/>
            <ac:grpSpMk id="15" creationId="{18BA330D-F433-4443-88C9-0CCF4FA71E66}"/>
          </ac:grpSpMkLst>
        </pc:grpChg>
        <pc:grpChg chg="add del mod">
          <ac:chgData name="Beth Gietl" userId="22d07e5211a128f2" providerId="LiveId" clId="{F3F3AA6E-EEF5-4824-9EF9-E15AD0DFA4EA}" dt="2021-06-02T01:12:52.859" v="7105" actId="165"/>
          <ac:grpSpMkLst>
            <pc:docMk/>
            <pc:sldMk cId="2163248504" sldId="334"/>
            <ac:grpSpMk id="16" creationId="{A30C0F8C-4236-4721-B494-1169DDD30A4A}"/>
          </ac:grpSpMkLst>
        </pc:grpChg>
        <pc:grpChg chg="add del mod">
          <ac:chgData name="Beth Gietl" userId="22d07e5211a128f2" providerId="LiveId" clId="{F3F3AA6E-EEF5-4824-9EF9-E15AD0DFA4EA}" dt="2021-06-02T01:46:48.976" v="7899" actId="165"/>
          <ac:grpSpMkLst>
            <pc:docMk/>
            <pc:sldMk cId="2163248504" sldId="334"/>
            <ac:grpSpMk id="29" creationId="{5C49FCFE-829A-43E4-8B7B-4C1C0D9223D3}"/>
          </ac:grpSpMkLst>
        </pc:grpChg>
        <pc:grpChg chg="add mod">
          <ac:chgData name="Beth Gietl" userId="22d07e5211a128f2" providerId="LiveId" clId="{F3F3AA6E-EEF5-4824-9EF9-E15AD0DFA4EA}" dt="2021-06-02T01:47:56.590" v="7907" actId="164"/>
          <ac:grpSpMkLst>
            <pc:docMk/>
            <pc:sldMk cId="2163248504" sldId="334"/>
            <ac:grpSpMk id="33" creationId="{B4BAB3B2-342B-4F0E-AC24-0DDE150DA564}"/>
          </ac:grpSpMkLst>
        </pc:grpChg>
        <pc:picChg chg="add mod topLvl modCrop">
          <ac:chgData name="Beth Gietl" userId="22d07e5211a128f2" providerId="LiveId" clId="{F3F3AA6E-EEF5-4824-9EF9-E15AD0DFA4EA}" dt="2021-06-02T01:47:56.590" v="7907" actId="164"/>
          <ac:picMkLst>
            <pc:docMk/>
            <pc:sldMk cId="2163248504" sldId="334"/>
            <ac:picMk id="4" creationId="{0474A400-119F-46A3-BED2-4D1CCF59431D}"/>
          </ac:picMkLst>
        </pc:picChg>
        <pc:picChg chg="add del mod ord">
          <ac:chgData name="Beth Gietl" userId="22d07e5211a128f2" providerId="LiveId" clId="{F3F3AA6E-EEF5-4824-9EF9-E15AD0DFA4EA}" dt="2021-06-01T23:55:00.808" v="4535" actId="478"/>
          <ac:picMkLst>
            <pc:docMk/>
            <pc:sldMk cId="2163248504" sldId="334"/>
            <ac:picMk id="5" creationId="{6F807371-57F7-47B6-9FA9-2AA3F9FA45AA}"/>
          </ac:picMkLst>
        </pc:picChg>
        <pc:picChg chg="add mod topLvl">
          <ac:chgData name="Beth Gietl" userId="22d07e5211a128f2" providerId="LiveId" clId="{F3F3AA6E-EEF5-4824-9EF9-E15AD0DFA4EA}" dt="2021-06-02T01:12:52.859" v="7105" actId="165"/>
          <ac:picMkLst>
            <pc:docMk/>
            <pc:sldMk cId="2163248504" sldId="334"/>
            <ac:picMk id="6" creationId="{F39C7470-1F99-4C05-AC00-7E5BA4A833EE}"/>
          </ac:picMkLst>
        </pc:picChg>
        <pc:picChg chg="add mod topLvl">
          <ac:chgData name="Beth Gietl" userId="22d07e5211a128f2" providerId="LiveId" clId="{F3F3AA6E-EEF5-4824-9EF9-E15AD0DFA4EA}" dt="2021-06-02T01:12:52.859" v="7105" actId="165"/>
          <ac:picMkLst>
            <pc:docMk/>
            <pc:sldMk cId="2163248504" sldId="334"/>
            <ac:picMk id="9" creationId="{E2BDACBC-B7E2-432F-8F50-7B5E774008DC}"/>
          </ac:picMkLst>
        </pc:picChg>
        <pc:picChg chg="add mod topLvl">
          <ac:chgData name="Beth Gietl" userId="22d07e5211a128f2" providerId="LiveId" clId="{F3F3AA6E-EEF5-4824-9EF9-E15AD0DFA4EA}" dt="2021-06-02T01:12:52.859" v="7105" actId="165"/>
          <ac:picMkLst>
            <pc:docMk/>
            <pc:sldMk cId="2163248504" sldId="334"/>
            <ac:picMk id="10" creationId="{B2AFCB0D-B862-46B8-ADFE-5660E6A222EB}"/>
          </ac:picMkLst>
        </pc:picChg>
        <pc:picChg chg="add mod topLvl">
          <ac:chgData name="Beth Gietl" userId="22d07e5211a128f2" providerId="LiveId" clId="{F3F3AA6E-EEF5-4824-9EF9-E15AD0DFA4EA}" dt="2021-06-02T01:12:52.859" v="7105" actId="165"/>
          <ac:picMkLst>
            <pc:docMk/>
            <pc:sldMk cId="2163248504" sldId="334"/>
            <ac:picMk id="11" creationId="{0764281D-C13B-4837-B3A3-8F7B5EADD260}"/>
          </ac:picMkLst>
        </pc:picChg>
        <pc:picChg chg="add del mod topLvl">
          <ac:chgData name="Beth Gietl" userId="22d07e5211a128f2" providerId="LiveId" clId="{F3F3AA6E-EEF5-4824-9EF9-E15AD0DFA4EA}" dt="2021-06-02T00:17:42.998" v="5192" actId="478"/>
          <ac:picMkLst>
            <pc:docMk/>
            <pc:sldMk cId="2163248504" sldId="334"/>
            <ac:picMk id="12" creationId="{53C2CA87-EB22-4F0D-BAF2-914563223EB7}"/>
          </ac:picMkLst>
        </pc:picChg>
        <pc:picChg chg="add del mod topLvl">
          <ac:chgData name="Beth Gietl" userId="22d07e5211a128f2" providerId="LiveId" clId="{F3F3AA6E-EEF5-4824-9EF9-E15AD0DFA4EA}" dt="2021-06-02T00:17:45.027" v="5193" actId="478"/>
          <ac:picMkLst>
            <pc:docMk/>
            <pc:sldMk cId="2163248504" sldId="334"/>
            <ac:picMk id="13" creationId="{A8C4D701-E3F7-4568-9754-4EAD7D4FA005}"/>
          </ac:picMkLst>
        </pc:picChg>
        <pc:picChg chg="add del mod">
          <ac:chgData name="Beth Gietl" userId="22d07e5211a128f2" providerId="LiveId" clId="{F3F3AA6E-EEF5-4824-9EF9-E15AD0DFA4EA}" dt="2021-06-02T01:14:29.346" v="7120" actId="478"/>
          <ac:picMkLst>
            <pc:docMk/>
            <pc:sldMk cId="2163248504" sldId="334"/>
            <ac:picMk id="18" creationId="{83C048D8-C3C9-49DB-98D5-4887E1A3BC74}"/>
          </ac:picMkLst>
        </pc:picChg>
        <pc:picChg chg="add mod topLvl modCrop">
          <ac:chgData name="Beth Gietl" userId="22d07e5211a128f2" providerId="LiveId" clId="{F3F3AA6E-EEF5-4824-9EF9-E15AD0DFA4EA}" dt="2021-06-02T01:47:56.590" v="7907" actId="164"/>
          <ac:picMkLst>
            <pc:docMk/>
            <pc:sldMk cId="2163248504" sldId="334"/>
            <ac:picMk id="21" creationId="{1BDFE482-C4ED-4101-9C83-8C2C313BAD3E}"/>
          </ac:picMkLst>
        </pc:picChg>
        <pc:picChg chg="add mod topLvl modCrop">
          <ac:chgData name="Beth Gietl" userId="22d07e5211a128f2" providerId="LiveId" clId="{F3F3AA6E-EEF5-4824-9EF9-E15AD0DFA4EA}" dt="2021-06-02T01:47:56.590" v="7907" actId="164"/>
          <ac:picMkLst>
            <pc:docMk/>
            <pc:sldMk cId="2163248504" sldId="334"/>
            <ac:picMk id="23" creationId="{0C3DD59F-DC6D-49D9-838F-A7B820D16D83}"/>
          </ac:picMkLst>
        </pc:picChg>
        <pc:picChg chg="add mod topLvl modCrop">
          <ac:chgData name="Beth Gietl" userId="22d07e5211a128f2" providerId="LiveId" clId="{F3F3AA6E-EEF5-4824-9EF9-E15AD0DFA4EA}" dt="2021-06-02T01:47:56.590" v="7907" actId="164"/>
          <ac:picMkLst>
            <pc:docMk/>
            <pc:sldMk cId="2163248504" sldId="334"/>
            <ac:picMk id="25" creationId="{DB1E0A84-CE7C-450D-9BE7-6B768E8D88BD}"/>
          </ac:picMkLst>
        </pc:picChg>
        <pc:picChg chg="add del mod topLvl modCrop">
          <ac:chgData name="Beth Gietl" userId="22d07e5211a128f2" providerId="LiveId" clId="{F3F3AA6E-EEF5-4824-9EF9-E15AD0DFA4EA}" dt="2021-06-02T01:47:21.842" v="7904" actId="478"/>
          <ac:picMkLst>
            <pc:docMk/>
            <pc:sldMk cId="2163248504" sldId="334"/>
            <ac:picMk id="27" creationId="{1B3DEDD6-6D23-4FC1-8D93-49D5704D3141}"/>
          </ac:picMkLst>
        </pc:picChg>
        <pc:picChg chg="add mod">
          <ac:chgData name="Beth Gietl" userId="22d07e5211a128f2" providerId="LiveId" clId="{F3F3AA6E-EEF5-4824-9EF9-E15AD0DFA4EA}" dt="2021-06-02T01:47:56.590" v="7907" actId="164"/>
          <ac:picMkLst>
            <pc:docMk/>
            <pc:sldMk cId="2163248504" sldId="334"/>
            <ac:picMk id="31" creationId="{2036801E-27C6-4006-AB01-0EE5BDBFA370}"/>
          </ac:picMkLst>
        </pc:picChg>
      </pc:sldChg>
      <pc:sldChg chg="addSp delSp modSp new mod ord">
        <pc:chgData name="Beth Gietl" userId="22d07e5211a128f2" providerId="LiveId" clId="{F3F3AA6E-EEF5-4824-9EF9-E15AD0DFA4EA}" dt="2021-06-02T22:18:42.052" v="13213" actId="12"/>
        <pc:sldMkLst>
          <pc:docMk/>
          <pc:sldMk cId="3180157655" sldId="335"/>
        </pc:sldMkLst>
        <pc:spChg chg="mod">
          <ac:chgData name="Beth Gietl" userId="22d07e5211a128f2" providerId="LiveId" clId="{F3F3AA6E-EEF5-4824-9EF9-E15AD0DFA4EA}" dt="2021-06-02T01:11:18.264" v="7024" actId="27636"/>
          <ac:spMkLst>
            <pc:docMk/>
            <pc:sldMk cId="3180157655" sldId="335"/>
            <ac:spMk id="2" creationId="{9A7E239A-7604-47B9-97E0-CF3772CDDB78}"/>
          </ac:spMkLst>
        </pc:spChg>
        <pc:spChg chg="del">
          <ac:chgData name="Beth Gietl" userId="22d07e5211a128f2" providerId="LiveId" clId="{F3F3AA6E-EEF5-4824-9EF9-E15AD0DFA4EA}" dt="2021-06-01T23:40:42.619" v="4197" actId="22"/>
          <ac:spMkLst>
            <pc:docMk/>
            <pc:sldMk cId="3180157655" sldId="335"/>
            <ac:spMk id="3" creationId="{FE3B384E-1ADD-4EF7-915E-42E8A4687CDA}"/>
          </ac:spMkLst>
        </pc:spChg>
        <pc:spChg chg="add del mod">
          <ac:chgData name="Beth Gietl" userId="22d07e5211a128f2" providerId="LiveId" clId="{F3F3AA6E-EEF5-4824-9EF9-E15AD0DFA4EA}" dt="2021-06-02T21:06:19.199" v="11967" actId="478"/>
          <ac:spMkLst>
            <pc:docMk/>
            <pc:sldMk cId="3180157655" sldId="335"/>
            <ac:spMk id="4" creationId="{77B490C0-39BE-495D-AC7C-9A20A4872003}"/>
          </ac:spMkLst>
        </pc:spChg>
        <pc:spChg chg="add mod">
          <ac:chgData name="Beth Gietl" userId="22d07e5211a128f2" providerId="LiveId" clId="{F3F3AA6E-EEF5-4824-9EF9-E15AD0DFA4EA}" dt="2021-06-02T22:18:42.052" v="13213" actId="12"/>
          <ac:spMkLst>
            <pc:docMk/>
            <pc:sldMk cId="3180157655" sldId="335"/>
            <ac:spMk id="6" creationId="{4910FD46-558C-4408-98B2-7A205E287AD9}"/>
          </ac:spMkLst>
        </pc:spChg>
        <pc:picChg chg="add del mod ord modCrop">
          <ac:chgData name="Beth Gietl" userId="22d07e5211a128f2" providerId="LiveId" clId="{F3F3AA6E-EEF5-4824-9EF9-E15AD0DFA4EA}" dt="2021-06-02T21:06:14.988" v="11966" actId="478"/>
          <ac:picMkLst>
            <pc:docMk/>
            <pc:sldMk cId="3180157655" sldId="335"/>
            <ac:picMk id="5" creationId="{F5F96FF6-91EB-45D1-9150-A6F56A8A5512}"/>
          </ac:picMkLst>
        </pc:picChg>
        <pc:picChg chg="add mod">
          <ac:chgData name="Beth Gietl" userId="22d07e5211a128f2" providerId="LiveId" clId="{F3F3AA6E-EEF5-4824-9EF9-E15AD0DFA4EA}" dt="2021-06-02T21:06:23.188" v="11979" actId="1036"/>
          <ac:picMkLst>
            <pc:docMk/>
            <pc:sldMk cId="3180157655" sldId="335"/>
            <ac:picMk id="8" creationId="{C86DF831-7AC3-4E1F-B1DE-4286D147FCF9}"/>
          </ac:picMkLst>
        </pc:picChg>
      </pc:sldChg>
      <pc:sldChg chg="addSp delSp modSp new mod ord">
        <pc:chgData name="Beth Gietl" userId="22d07e5211a128f2" providerId="LiveId" clId="{F3F3AA6E-EEF5-4824-9EF9-E15AD0DFA4EA}" dt="2021-06-02T21:59:20.043" v="12902" actId="14100"/>
        <pc:sldMkLst>
          <pc:docMk/>
          <pc:sldMk cId="2158197157" sldId="336"/>
        </pc:sldMkLst>
        <pc:spChg chg="mod">
          <ac:chgData name="Beth Gietl" userId="22d07e5211a128f2" providerId="LiveId" clId="{F3F3AA6E-EEF5-4824-9EF9-E15AD0DFA4EA}" dt="2021-06-02T21:59:20.043" v="12902" actId="14100"/>
          <ac:spMkLst>
            <pc:docMk/>
            <pc:sldMk cId="2158197157" sldId="336"/>
            <ac:spMk id="2" creationId="{94FF6C78-AB7C-40BD-8A42-1D9CD16BA3D2}"/>
          </ac:spMkLst>
        </pc:spChg>
        <pc:spChg chg="del">
          <ac:chgData name="Beth Gietl" userId="22d07e5211a128f2" providerId="LiveId" clId="{F3F3AA6E-EEF5-4824-9EF9-E15AD0DFA4EA}" dt="2021-06-01T23:59:04.151" v="4690" actId="478"/>
          <ac:spMkLst>
            <pc:docMk/>
            <pc:sldMk cId="2158197157" sldId="336"/>
            <ac:spMk id="3" creationId="{DAA9A010-2814-4B76-9764-7E76C64177EA}"/>
          </ac:spMkLst>
        </pc:spChg>
        <pc:picChg chg="add mod modCrop">
          <ac:chgData name="Beth Gietl" userId="22d07e5211a128f2" providerId="LiveId" clId="{F3F3AA6E-EEF5-4824-9EF9-E15AD0DFA4EA}" dt="2021-06-02T00:00:21.076" v="4762" actId="1035"/>
          <ac:picMkLst>
            <pc:docMk/>
            <pc:sldMk cId="2158197157" sldId="336"/>
            <ac:picMk id="5" creationId="{A5BD1BD2-514B-4E35-9D04-C2CF6DFD3E53}"/>
          </ac:picMkLst>
        </pc:picChg>
      </pc:sldChg>
      <pc:sldChg chg="addSp delSp modSp new mod">
        <pc:chgData name="Beth Gietl" userId="22d07e5211a128f2" providerId="LiveId" clId="{F3F3AA6E-EEF5-4824-9EF9-E15AD0DFA4EA}" dt="2021-06-02T21:41:37.254" v="12621" actId="6549"/>
        <pc:sldMkLst>
          <pc:docMk/>
          <pc:sldMk cId="895927221" sldId="337"/>
        </pc:sldMkLst>
        <pc:spChg chg="mod">
          <ac:chgData name="Beth Gietl" userId="22d07e5211a128f2" providerId="LiveId" clId="{F3F3AA6E-EEF5-4824-9EF9-E15AD0DFA4EA}" dt="2021-06-02T18:43:52.140" v="8010" actId="6549"/>
          <ac:spMkLst>
            <pc:docMk/>
            <pc:sldMk cId="895927221" sldId="337"/>
            <ac:spMk id="2" creationId="{B18C1390-2241-4773-B905-AD51A8E8F85A}"/>
          </ac:spMkLst>
        </pc:spChg>
        <pc:spChg chg="del">
          <ac:chgData name="Beth Gietl" userId="22d07e5211a128f2" providerId="LiveId" clId="{F3F3AA6E-EEF5-4824-9EF9-E15AD0DFA4EA}" dt="2021-06-02T00:18:56.815" v="5250" actId="478"/>
          <ac:spMkLst>
            <pc:docMk/>
            <pc:sldMk cId="895927221" sldId="337"/>
            <ac:spMk id="3" creationId="{7F165746-5B90-4CE1-BB7E-AC6D87B1145B}"/>
          </ac:spMkLst>
        </pc:spChg>
        <pc:spChg chg="add mod">
          <ac:chgData name="Beth Gietl" userId="22d07e5211a128f2" providerId="LiveId" clId="{F3F3AA6E-EEF5-4824-9EF9-E15AD0DFA4EA}" dt="2021-06-02T21:41:37.254" v="12621" actId="6549"/>
          <ac:spMkLst>
            <pc:docMk/>
            <pc:sldMk cId="895927221" sldId="337"/>
            <ac:spMk id="4" creationId="{29055F94-E5A7-4BC0-BCAD-530D62133E64}"/>
          </ac:spMkLst>
        </pc:spChg>
        <pc:spChg chg="add del mod">
          <ac:chgData name="Beth Gietl" userId="22d07e5211a128f2" providerId="LiveId" clId="{F3F3AA6E-EEF5-4824-9EF9-E15AD0DFA4EA}" dt="2021-06-02T01:24:13.658" v="7230" actId="478"/>
          <ac:spMkLst>
            <pc:docMk/>
            <pc:sldMk cId="895927221" sldId="337"/>
            <ac:spMk id="12" creationId="{4BC73BC1-DF87-40C1-ACC0-F5A1B7B8F134}"/>
          </ac:spMkLst>
        </pc:spChg>
        <pc:spChg chg="add mod">
          <ac:chgData name="Beth Gietl" userId="22d07e5211a128f2" providerId="LiveId" clId="{F3F3AA6E-EEF5-4824-9EF9-E15AD0DFA4EA}" dt="2021-06-02T01:22:48.774" v="7204" actId="1076"/>
          <ac:spMkLst>
            <pc:docMk/>
            <pc:sldMk cId="895927221" sldId="337"/>
            <ac:spMk id="14" creationId="{B7AFB4EA-578A-4C7A-940B-DF9628F3DF6F}"/>
          </ac:spMkLst>
        </pc:spChg>
        <pc:spChg chg="add del mod">
          <ac:chgData name="Beth Gietl" userId="22d07e5211a128f2" providerId="LiveId" clId="{F3F3AA6E-EEF5-4824-9EF9-E15AD0DFA4EA}" dt="2021-06-02T01:43:37" v="7875" actId="478"/>
          <ac:spMkLst>
            <pc:docMk/>
            <pc:sldMk cId="895927221" sldId="337"/>
            <ac:spMk id="21" creationId="{3D714B7B-2C4D-46E5-A9F1-76E08C3FFECF}"/>
          </ac:spMkLst>
        </pc:spChg>
        <pc:spChg chg="add del mod">
          <ac:chgData name="Beth Gietl" userId="22d07e5211a128f2" providerId="LiveId" clId="{F3F3AA6E-EEF5-4824-9EF9-E15AD0DFA4EA}" dt="2021-06-02T01:45:42.938" v="7885" actId="478"/>
          <ac:spMkLst>
            <pc:docMk/>
            <pc:sldMk cId="895927221" sldId="337"/>
            <ac:spMk id="24" creationId="{7BB4A000-DC8E-4F86-867A-6F75D3E15F98}"/>
          </ac:spMkLst>
        </pc:spChg>
        <pc:spChg chg="add del mod">
          <ac:chgData name="Beth Gietl" userId="22d07e5211a128f2" providerId="LiveId" clId="{F3F3AA6E-EEF5-4824-9EF9-E15AD0DFA4EA}" dt="2021-06-02T01:46:28.305" v="7898" actId="478"/>
          <ac:spMkLst>
            <pc:docMk/>
            <pc:sldMk cId="895927221" sldId="337"/>
            <ac:spMk id="27" creationId="{6E431B2D-8F24-47C0-8F1F-C0AC3FAA5C8B}"/>
          </ac:spMkLst>
        </pc:spChg>
        <pc:grpChg chg="add mod">
          <ac:chgData name="Beth Gietl" userId="22d07e5211a128f2" providerId="LiveId" clId="{F3F3AA6E-EEF5-4824-9EF9-E15AD0DFA4EA}" dt="2021-06-02T01:48:13.915" v="7908" actId="164"/>
          <ac:grpSpMkLst>
            <pc:docMk/>
            <pc:sldMk cId="895927221" sldId="337"/>
            <ac:grpSpMk id="28" creationId="{6E49E664-CD3A-484E-9EE4-088EBF7B265A}"/>
          </ac:grpSpMkLst>
        </pc:grpChg>
        <pc:picChg chg="add del mod">
          <ac:chgData name="Beth Gietl" userId="22d07e5211a128f2" providerId="LiveId" clId="{F3F3AA6E-EEF5-4824-9EF9-E15AD0DFA4EA}" dt="2021-06-02T00:22:37.884" v="5276" actId="478"/>
          <ac:picMkLst>
            <pc:docMk/>
            <pc:sldMk cId="895927221" sldId="337"/>
            <ac:picMk id="6" creationId="{70BBFC37-3604-4B92-AD1D-E24B78BA849A}"/>
          </ac:picMkLst>
        </pc:picChg>
        <pc:picChg chg="add mod modCrop">
          <ac:chgData name="Beth Gietl" userId="22d07e5211a128f2" providerId="LiveId" clId="{F3F3AA6E-EEF5-4824-9EF9-E15AD0DFA4EA}" dt="2021-06-02T01:48:13.915" v="7908" actId="164"/>
          <ac:picMkLst>
            <pc:docMk/>
            <pc:sldMk cId="895927221" sldId="337"/>
            <ac:picMk id="8" creationId="{12EA2534-B8DA-49C4-9B5F-26A44367A032}"/>
          </ac:picMkLst>
        </pc:picChg>
        <pc:picChg chg="add mod">
          <ac:chgData name="Beth Gietl" userId="22d07e5211a128f2" providerId="LiveId" clId="{F3F3AA6E-EEF5-4824-9EF9-E15AD0DFA4EA}" dt="2021-06-02T01:48:13.915" v="7908" actId="164"/>
          <ac:picMkLst>
            <pc:docMk/>
            <pc:sldMk cId="895927221" sldId="337"/>
            <ac:picMk id="10" creationId="{04E1C4FA-0672-48D0-A710-68C3AE3B63B2}"/>
          </ac:picMkLst>
        </pc:picChg>
        <pc:picChg chg="add mod modCrop">
          <ac:chgData name="Beth Gietl" userId="22d07e5211a128f2" providerId="LiveId" clId="{F3F3AA6E-EEF5-4824-9EF9-E15AD0DFA4EA}" dt="2021-06-02T01:48:13.915" v="7908" actId="164"/>
          <ac:picMkLst>
            <pc:docMk/>
            <pc:sldMk cId="895927221" sldId="337"/>
            <ac:picMk id="11" creationId="{D6FE6514-3CA6-4225-8CC7-DFBD12BEF14F}"/>
          </ac:picMkLst>
        </pc:picChg>
        <pc:picChg chg="add mod modCrop">
          <ac:chgData name="Beth Gietl" userId="22d07e5211a128f2" providerId="LiveId" clId="{F3F3AA6E-EEF5-4824-9EF9-E15AD0DFA4EA}" dt="2021-06-02T01:48:13.915" v="7908" actId="164"/>
          <ac:picMkLst>
            <pc:docMk/>
            <pc:sldMk cId="895927221" sldId="337"/>
            <ac:picMk id="13" creationId="{F4294125-CDDD-41E8-8294-F6A10BBC1846}"/>
          </ac:picMkLst>
        </pc:picChg>
        <pc:picChg chg="add del mod modCrop">
          <ac:chgData name="Beth Gietl" userId="22d07e5211a128f2" providerId="LiveId" clId="{F3F3AA6E-EEF5-4824-9EF9-E15AD0DFA4EA}" dt="2021-06-02T01:45:39.512" v="7884" actId="478"/>
          <ac:picMkLst>
            <pc:docMk/>
            <pc:sldMk cId="895927221" sldId="337"/>
            <ac:picMk id="15" creationId="{3A7B3CC6-1D85-419F-A1B6-6FB70A56F271}"/>
          </ac:picMkLst>
        </pc:picChg>
        <pc:picChg chg="add mod modCrop">
          <ac:chgData name="Beth Gietl" userId="22d07e5211a128f2" providerId="LiveId" clId="{F3F3AA6E-EEF5-4824-9EF9-E15AD0DFA4EA}" dt="2021-06-02T01:48:13.915" v="7908" actId="164"/>
          <ac:picMkLst>
            <pc:docMk/>
            <pc:sldMk cId="895927221" sldId="337"/>
            <ac:picMk id="16" creationId="{2784174A-6AAD-45ED-A02E-1DDC84085C19}"/>
          </ac:picMkLst>
        </pc:picChg>
        <pc:picChg chg="add mod modCrop">
          <ac:chgData name="Beth Gietl" userId="22d07e5211a128f2" providerId="LiveId" clId="{F3F3AA6E-EEF5-4824-9EF9-E15AD0DFA4EA}" dt="2021-06-02T01:48:13.915" v="7908" actId="164"/>
          <ac:picMkLst>
            <pc:docMk/>
            <pc:sldMk cId="895927221" sldId="337"/>
            <ac:picMk id="17" creationId="{D151A125-FC95-410D-B3F4-20C7493EAA86}"/>
          </ac:picMkLst>
        </pc:picChg>
        <pc:picChg chg="add mod modCrop">
          <ac:chgData name="Beth Gietl" userId="22d07e5211a128f2" providerId="LiveId" clId="{F3F3AA6E-EEF5-4824-9EF9-E15AD0DFA4EA}" dt="2021-06-02T01:48:13.915" v="7908" actId="164"/>
          <ac:picMkLst>
            <pc:docMk/>
            <pc:sldMk cId="895927221" sldId="337"/>
            <ac:picMk id="18" creationId="{7C9F6C42-6791-4087-978D-EDDFE894C74F}"/>
          </ac:picMkLst>
        </pc:picChg>
        <pc:picChg chg="add del mod">
          <ac:chgData name="Beth Gietl" userId="22d07e5211a128f2" providerId="LiveId" clId="{F3F3AA6E-EEF5-4824-9EF9-E15AD0DFA4EA}" dt="2021-06-02T01:44:56.353" v="7879" actId="478"/>
          <ac:picMkLst>
            <pc:docMk/>
            <pc:sldMk cId="895927221" sldId="337"/>
            <ac:picMk id="20" creationId="{3263D228-2859-4424-9E54-F30C5B0DC68C}"/>
          </ac:picMkLst>
        </pc:picChg>
        <pc:picChg chg="add del mod">
          <ac:chgData name="Beth Gietl" userId="22d07e5211a128f2" providerId="LiveId" clId="{F3F3AA6E-EEF5-4824-9EF9-E15AD0DFA4EA}" dt="2021-06-02T01:45:04.769" v="7880" actId="478"/>
          <ac:picMkLst>
            <pc:docMk/>
            <pc:sldMk cId="895927221" sldId="337"/>
            <ac:picMk id="23" creationId="{A1F9AADD-C100-4A1C-B6D7-107177D9E14E}"/>
          </ac:picMkLst>
        </pc:picChg>
        <pc:picChg chg="add mod">
          <ac:chgData name="Beth Gietl" userId="22d07e5211a128f2" providerId="LiveId" clId="{F3F3AA6E-EEF5-4824-9EF9-E15AD0DFA4EA}" dt="2021-06-02T01:48:13.915" v="7908" actId="164"/>
          <ac:picMkLst>
            <pc:docMk/>
            <pc:sldMk cId="895927221" sldId="337"/>
            <ac:picMk id="26" creationId="{E6036966-6177-4357-AA80-BBC9FCF5602D}"/>
          </ac:picMkLst>
        </pc:picChg>
      </pc:sldChg>
      <pc:sldChg chg="modSp new del mod">
        <pc:chgData name="Beth Gietl" userId="22d07e5211a128f2" providerId="LiveId" clId="{F3F3AA6E-EEF5-4824-9EF9-E15AD0DFA4EA}" dt="2021-06-02T00:01:31.899" v="4778" actId="47"/>
        <pc:sldMkLst>
          <pc:docMk/>
          <pc:sldMk cId="2206983967" sldId="337"/>
        </pc:sldMkLst>
        <pc:spChg chg="mod">
          <ac:chgData name="Beth Gietl" userId="22d07e5211a128f2" providerId="LiveId" clId="{F3F3AA6E-EEF5-4824-9EF9-E15AD0DFA4EA}" dt="2021-06-02T00:01:29.784" v="4777" actId="21"/>
          <ac:spMkLst>
            <pc:docMk/>
            <pc:sldMk cId="2206983967" sldId="337"/>
            <ac:spMk id="3" creationId="{E75CD770-229A-4CA9-BF5A-893324EDBBB2}"/>
          </ac:spMkLst>
        </pc:spChg>
      </pc:sldChg>
      <pc:sldChg chg="addSp delSp modSp new del mod">
        <pc:chgData name="Beth Gietl" userId="22d07e5211a128f2" providerId="LiveId" clId="{F3F3AA6E-EEF5-4824-9EF9-E15AD0DFA4EA}" dt="2021-06-02T22:26:46.215" v="13435" actId="47"/>
        <pc:sldMkLst>
          <pc:docMk/>
          <pc:sldMk cId="1867423349" sldId="338"/>
        </pc:sldMkLst>
        <pc:spChg chg="mod">
          <ac:chgData name="Beth Gietl" userId="22d07e5211a128f2" providerId="LiveId" clId="{F3F3AA6E-EEF5-4824-9EF9-E15AD0DFA4EA}" dt="2021-06-02T01:50:00.657" v="7921" actId="20577"/>
          <ac:spMkLst>
            <pc:docMk/>
            <pc:sldMk cId="1867423349" sldId="338"/>
            <ac:spMk id="2" creationId="{418DA53C-381E-48BF-AC55-C3F8DE2FE6BB}"/>
          </ac:spMkLst>
        </pc:spChg>
        <pc:spChg chg="del">
          <ac:chgData name="Beth Gietl" userId="22d07e5211a128f2" providerId="LiveId" clId="{F3F3AA6E-EEF5-4824-9EF9-E15AD0DFA4EA}" dt="2021-06-02T00:39:35.938" v="6614" actId="22"/>
          <ac:spMkLst>
            <pc:docMk/>
            <pc:sldMk cId="1867423349" sldId="338"/>
            <ac:spMk id="3" creationId="{AD6A04DE-1C7B-41B8-8AF3-911F518BC341}"/>
          </ac:spMkLst>
        </pc:spChg>
        <pc:spChg chg="add del mod">
          <ac:chgData name="Beth Gietl" userId="22d07e5211a128f2" providerId="LiveId" clId="{F3F3AA6E-EEF5-4824-9EF9-E15AD0DFA4EA}" dt="2021-06-02T18:46:57.980" v="8024" actId="478"/>
          <ac:spMkLst>
            <pc:docMk/>
            <pc:sldMk cId="1867423349" sldId="338"/>
            <ac:spMk id="4" creationId="{B24A65CD-5589-40F4-86ED-4BBC5F70D517}"/>
          </ac:spMkLst>
        </pc:spChg>
        <pc:picChg chg="add del mod ord">
          <ac:chgData name="Beth Gietl" userId="22d07e5211a128f2" providerId="LiveId" clId="{F3F3AA6E-EEF5-4824-9EF9-E15AD0DFA4EA}" dt="2021-06-02T18:46:54.205" v="8022" actId="478"/>
          <ac:picMkLst>
            <pc:docMk/>
            <pc:sldMk cId="1867423349" sldId="338"/>
            <ac:picMk id="5" creationId="{ADE09074-EF23-43DE-BCC0-65C11F99C6E7}"/>
          </ac:picMkLst>
        </pc:picChg>
        <pc:picChg chg="add mod">
          <ac:chgData name="Beth Gietl" userId="22d07e5211a128f2" providerId="LiveId" clId="{F3F3AA6E-EEF5-4824-9EF9-E15AD0DFA4EA}" dt="2021-06-02T18:47:12.029" v="8029" actId="1035"/>
          <ac:picMkLst>
            <pc:docMk/>
            <pc:sldMk cId="1867423349" sldId="338"/>
            <ac:picMk id="7" creationId="{B46747A4-543E-4EC1-9A06-88261247BD5A}"/>
          </ac:picMkLst>
        </pc:picChg>
      </pc:sldChg>
      <pc:sldChg chg="modSp new del mod">
        <pc:chgData name="Beth Gietl" userId="22d07e5211a128f2" providerId="LiveId" clId="{F3F3AA6E-EEF5-4824-9EF9-E15AD0DFA4EA}" dt="2021-06-02T20:47:38.600" v="10921" actId="47"/>
        <pc:sldMkLst>
          <pc:docMk/>
          <pc:sldMk cId="206870603" sldId="339"/>
        </pc:sldMkLst>
        <pc:spChg chg="mod">
          <ac:chgData name="Beth Gietl" userId="22d07e5211a128f2" providerId="LiveId" clId="{F3F3AA6E-EEF5-4824-9EF9-E15AD0DFA4EA}" dt="2021-06-02T00:46:10.654" v="6753" actId="20577"/>
          <ac:spMkLst>
            <pc:docMk/>
            <pc:sldMk cId="206870603" sldId="339"/>
            <ac:spMk id="3" creationId="{2532E512-2FF1-48D2-B96A-243A106F8F4B}"/>
          </ac:spMkLst>
        </pc:spChg>
      </pc:sldChg>
      <pc:sldChg chg="modSp new del mod">
        <pc:chgData name="Beth Gietl" userId="22d07e5211a128f2" providerId="LiveId" clId="{F3F3AA6E-EEF5-4824-9EF9-E15AD0DFA4EA}" dt="2021-06-02T20:47:40.898" v="10922" actId="47"/>
        <pc:sldMkLst>
          <pc:docMk/>
          <pc:sldMk cId="3348265920" sldId="340"/>
        </pc:sldMkLst>
        <pc:spChg chg="mod">
          <ac:chgData name="Beth Gietl" userId="22d07e5211a128f2" providerId="LiveId" clId="{F3F3AA6E-EEF5-4824-9EF9-E15AD0DFA4EA}" dt="2021-06-02T00:46:23.132" v="6780" actId="20577"/>
          <ac:spMkLst>
            <pc:docMk/>
            <pc:sldMk cId="3348265920" sldId="340"/>
            <ac:spMk id="3" creationId="{E1803EDC-0EB3-40C7-86B6-401E24B1B600}"/>
          </ac:spMkLst>
        </pc:spChg>
      </pc:sldChg>
      <pc:sldChg chg="modSp new mod">
        <pc:chgData name="Beth Gietl" userId="22d07e5211a128f2" providerId="LiveId" clId="{F3F3AA6E-EEF5-4824-9EF9-E15AD0DFA4EA}" dt="2021-06-02T23:55:25.539" v="13746" actId="20577"/>
        <pc:sldMkLst>
          <pc:docMk/>
          <pc:sldMk cId="1844341444" sldId="341"/>
        </pc:sldMkLst>
        <pc:spChg chg="mod">
          <ac:chgData name="Beth Gietl" userId="22d07e5211a128f2" providerId="LiveId" clId="{F3F3AA6E-EEF5-4824-9EF9-E15AD0DFA4EA}" dt="2021-06-02T23:55:25.539" v="13746" actId="20577"/>
          <ac:spMkLst>
            <pc:docMk/>
            <pc:sldMk cId="1844341444" sldId="341"/>
            <ac:spMk id="2" creationId="{1E334E73-1119-43EF-874E-360018A639D0}"/>
          </ac:spMkLst>
        </pc:spChg>
        <pc:spChg chg="mod">
          <ac:chgData name="Beth Gietl" userId="22d07e5211a128f2" providerId="LiveId" clId="{F3F3AA6E-EEF5-4824-9EF9-E15AD0DFA4EA}" dt="2021-06-02T22:07:19.780" v="13013" actId="20577"/>
          <ac:spMkLst>
            <pc:docMk/>
            <pc:sldMk cId="1844341444" sldId="341"/>
            <ac:spMk id="3" creationId="{2387A76A-B91D-41F1-99A5-2AF65BD5E386}"/>
          </ac:spMkLst>
        </pc:spChg>
      </pc:sldChg>
      <pc:sldChg chg="addSp delSp modSp new del mod ord">
        <pc:chgData name="Beth Gietl" userId="22d07e5211a128f2" providerId="LiveId" clId="{F3F3AA6E-EEF5-4824-9EF9-E15AD0DFA4EA}" dt="2021-06-02T22:33:34.057" v="13559" actId="47"/>
        <pc:sldMkLst>
          <pc:docMk/>
          <pc:sldMk cId="3550659485" sldId="342"/>
        </pc:sldMkLst>
        <pc:spChg chg="mod">
          <ac:chgData name="Beth Gietl" userId="22d07e5211a128f2" providerId="LiveId" clId="{F3F3AA6E-EEF5-4824-9EF9-E15AD0DFA4EA}" dt="2021-06-02T21:45:25.229" v="12678" actId="1076"/>
          <ac:spMkLst>
            <pc:docMk/>
            <pc:sldMk cId="3550659485" sldId="342"/>
            <ac:spMk id="2" creationId="{CF48C3BB-8B8C-4EE6-843E-4C8775883DE2}"/>
          </ac:spMkLst>
        </pc:spChg>
        <pc:spChg chg="mod">
          <ac:chgData name="Beth Gietl" userId="22d07e5211a128f2" providerId="LiveId" clId="{F3F3AA6E-EEF5-4824-9EF9-E15AD0DFA4EA}" dt="2021-06-02T20:40:31.551" v="10642" actId="20577"/>
          <ac:spMkLst>
            <pc:docMk/>
            <pc:sldMk cId="3550659485" sldId="342"/>
            <ac:spMk id="3" creationId="{F0A8F6EF-6FFC-4D19-99A6-D905E992DBEE}"/>
          </ac:spMkLst>
        </pc:spChg>
        <pc:picChg chg="add del mod">
          <ac:chgData name="Beth Gietl" userId="22d07e5211a128f2" providerId="LiveId" clId="{F3F3AA6E-EEF5-4824-9EF9-E15AD0DFA4EA}" dt="2021-06-02T20:01:06.517" v="9422" actId="21"/>
          <ac:picMkLst>
            <pc:docMk/>
            <pc:sldMk cId="3550659485" sldId="342"/>
            <ac:picMk id="5" creationId="{9ACB726D-96A5-4694-B308-4E7DF2C2A163}"/>
          </ac:picMkLst>
        </pc:picChg>
        <pc:picChg chg="add mod">
          <ac:chgData name="Beth Gietl" userId="22d07e5211a128f2" providerId="LiveId" clId="{F3F3AA6E-EEF5-4824-9EF9-E15AD0DFA4EA}" dt="2021-06-02T22:27:57.020" v="13457" actId="1076"/>
          <ac:picMkLst>
            <pc:docMk/>
            <pc:sldMk cId="3550659485" sldId="342"/>
            <ac:picMk id="7" creationId="{94583C53-22C2-42E7-B857-9F00334915AA}"/>
          </ac:picMkLst>
        </pc:picChg>
        <pc:picChg chg="add del mod ord">
          <ac:chgData name="Beth Gietl" userId="22d07e5211a128f2" providerId="LiveId" clId="{F3F3AA6E-EEF5-4824-9EF9-E15AD0DFA4EA}" dt="2021-06-02T20:44:05.101" v="10814" actId="21"/>
          <ac:picMkLst>
            <pc:docMk/>
            <pc:sldMk cId="3550659485" sldId="342"/>
            <ac:picMk id="9" creationId="{8B5D65A7-755A-4284-9BBA-1C9358BE4E05}"/>
          </ac:picMkLst>
        </pc:picChg>
      </pc:sldChg>
      <pc:sldChg chg="addSp delSp modSp new mod ord">
        <pc:chgData name="Beth Gietl" userId="22d07e5211a128f2" providerId="LiveId" clId="{F3F3AA6E-EEF5-4824-9EF9-E15AD0DFA4EA}" dt="2021-06-02T21:44:35.355" v="12671" actId="14100"/>
        <pc:sldMkLst>
          <pc:docMk/>
          <pc:sldMk cId="3730243532" sldId="343"/>
        </pc:sldMkLst>
        <pc:spChg chg="del mod">
          <ac:chgData name="Beth Gietl" userId="22d07e5211a128f2" providerId="LiveId" clId="{F3F3AA6E-EEF5-4824-9EF9-E15AD0DFA4EA}" dt="2021-06-02T19:35:48.856" v="8856"/>
          <ac:spMkLst>
            <pc:docMk/>
            <pc:sldMk cId="3730243532" sldId="343"/>
            <ac:spMk id="2" creationId="{7C35B4AE-C0DC-42E6-953B-5C54E9241C66}"/>
          </ac:spMkLst>
        </pc:spChg>
        <pc:spChg chg="mod">
          <ac:chgData name="Beth Gietl" userId="22d07e5211a128f2" providerId="LiveId" clId="{F3F3AA6E-EEF5-4824-9EF9-E15AD0DFA4EA}" dt="2021-06-02T20:12:18.624" v="9682" actId="20577"/>
          <ac:spMkLst>
            <pc:docMk/>
            <pc:sldMk cId="3730243532" sldId="343"/>
            <ac:spMk id="3" creationId="{62609413-3F76-43FB-9FBF-8975C757D5CC}"/>
          </ac:spMkLst>
        </pc:spChg>
        <pc:spChg chg="add del">
          <ac:chgData name="Beth Gietl" userId="22d07e5211a128f2" providerId="LiveId" clId="{F3F3AA6E-EEF5-4824-9EF9-E15AD0DFA4EA}" dt="2021-06-02T19:37:25.202" v="8863" actId="478"/>
          <ac:spMkLst>
            <pc:docMk/>
            <pc:sldMk cId="3730243532" sldId="343"/>
            <ac:spMk id="6" creationId="{552BD933-817B-4CE5-B2C1-81B73196A3B8}"/>
          </ac:spMkLst>
        </pc:spChg>
        <pc:spChg chg="add mod">
          <ac:chgData name="Beth Gietl" userId="22d07e5211a128f2" providerId="LiveId" clId="{F3F3AA6E-EEF5-4824-9EF9-E15AD0DFA4EA}" dt="2021-06-02T21:44:35.355" v="12671" actId="14100"/>
          <ac:spMkLst>
            <pc:docMk/>
            <pc:sldMk cId="3730243532" sldId="343"/>
            <ac:spMk id="9" creationId="{4E4B2222-E425-46AC-A399-374C8038C031}"/>
          </ac:spMkLst>
        </pc:spChg>
        <pc:spChg chg="add del mod">
          <ac:chgData name="Beth Gietl" userId="22d07e5211a128f2" providerId="LiveId" clId="{F3F3AA6E-EEF5-4824-9EF9-E15AD0DFA4EA}" dt="2021-06-02T19:42:18.635" v="8953" actId="478"/>
          <ac:spMkLst>
            <pc:docMk/>
            <pc:sldMk cId="3730243532" sldId="343"/>
            <ac:spMk id="11" creationId="{A86E1B98-CA00-40B9-A576-6CD21C091E85}"/>
          </ac:spMkLst>
        </pc:spChg>
        <pc:spChg chg="add del mod">
          <ac:chgData name="Beth Gietl" userId="22d07e5211a128f2" providerId="LiveId" clId="{F3F3AA6E-EEF5-4824-9EF9-E15AD0DFA4EA}" dt="2021-06-02T20:15:20.057" v="9697" actId="478"/>
          <ac:spMkLst>
            <pc:docMk/>
            <pc:sldMk cId="3730243532" sldId="343"/>
            <ac:spMk id="22" creationId="{C0B34321-454B-450B-806E-8E53E3C62DEB}"/>
          </ac:spMkLst>
        </pc:spChg>
        <pc:spChg chg="add mod">
          <ac:chgData name="Beth Gietl" userId="22d07e5211a128f2" providerId="LiveId" clId="{F3F3AA6E-EEF5-4824-9EF9-E15AD0DFA4EA}" dt="2021-06-02T21:21:30.391" v="12270" actId="164"/>
          <ac:spMkLst>
            <pc:docMk/>
            <pc:sldMk cId="3730243532" sldId="343"/>
            <ac:spMk id="23" creationId="{52F43195-B3F9-4880-81FE-755C3AFE995B}"/>
          </ac:spMkLst>
        </pc:spChg>
        <pc:spChg chg="add mod">
          <ac:chgData name="Beth Gietl" userId="22d07e5211a128f2" providerId="LiveId" clId="{F3F3AA6E-EEF5-4824-9EF9-E15AD0DFA4EA}" dt="2021-06-02T21:22:12.603" v="12275" actId="207"/>
          <ac:spMkLst>
            <pc:docMk/>
            <pc:sldMk cId="3730243532" sldId="343"/>
            <ac:spMk id="25" creationId="{E9356924-C4B3-4F30-8567-9367E17CD2BB}"/>
          </ac:spMkLst>
        </pc:spChg>
        <pc:spChg chg="add del mod">
          <ac:chgData name="Beth Gietl" userId="22d07e5211a128f2" providerId="LiveId" clId="{F3F3AA6E-EEF5-4824-9EF9-E15AD0DFA4EA}" dt="2021-06-02T21:22:36.318" v="12278" actId="478"/>
          <ac:spMkLst>
            <pc:docMk/>
            <pc:sldMk cId="3730243532" sldId="343"/>
            <ac:spMk id="26" creationId="{4AAA6231-49FA-4AB9-9110-3F83C4C42A52}"/>
          </ac:spMkLst>
        </pc:spChg>
        <pc:spChg chg="add del mod">
          <ac:chgData name="Beth Gietl" userId="22d07e5211a128f2" providerId="LiveId" clId="{F3F3AA6E-EEF5-4824-9EF9-E15AD0DFA4EA}" dt="2021-06-02T21:23:09.372" v="12285" actId="478"/>
          <ac:spMkLst>
            <pc:docMk/>
            <pc:sldMk cId="3730243532" sldId="343"/>
            <ac:spMk id="27" creationId="{97C52CA2-DFD3-4412-B1D1-93341F3D7369}"/>
          </ac:spMkLst>
        </pc:spChg>
        <pc:spChg chg="mod topLvl">
          <ac:chgData name="Beth Gietl" userId="22d07e5211a128f2" providerId="LiveId" clId="{F3F3AA6E-EEF5-4824-9EF9-E15AD0DFA4EA}" dt="2021-06-02T21:29:40.482" v="12357" actId="164"/>
          <ac:spMkLst>
            <pc:docMk/>
            <pc:sldMk cId="3730243532" sldId="343"/>
            <ac:spMk id="29" creationId="{DF5E2C14-808B-488F-A343-7696EAACBC39}"/>
          </ac:spMkLst>
        </pc:spChg>
        <pc:spChg chg="del mod topLvl">
          <ac:chgData name="Beth Gietl" userId="22d07e5211a128f2" providerId="LiveId" clId="{F3F3AA6E-EEF5-4824-9EF9-E15AD0DFA4EA}" dt="2021-06-02T21:24:59.631" v="12306" actId="478"/>
          <ac:spMkLst>
            <pc:docMk/>
            <pc:sldMk cId="3730243532" sldId="343"/>
            <ac:spMk id="30" creationId="{1839AF2C-709B-40AB-B22F-C2EE60FB899D}"/>
          </ac:spMkLst>
        </pc:spChg>
        <pc:spChg chg="add del mod">
          <ac:chgData name="Beth Gietl" userId="22d07e5211a128f2" providerId="LiveId" clId="{F3F3AA6E-EEF5-4824-9EF9-E15AD0DFA4EA}" dt="2021-06-02T21:25:56.663" v="12319" actId="478"/>
          <ac:spMkLst>
            <pc:docMk/>
            <pc:sldMk cId="3730243532" sldId="343"/>
            <ac:spMk id="31" creationId="{446CF42B-94B5-405A-9F7C-C64E5FAF816E}"/>
          </ac:spMkLst>
        </pc:spChg>
        <pc:spChg chg="add mod topLvl">
          <ac:chgData name="Beth Gietl" userId="22d07e5211a128f2" providerId="LiveId" clId="{F3F3AA6E-EEF5-4824-9EF9-E15AD0DFA4EA}" dt="2021-06-02T21:29:40.482" v="12357" actId="164"/>
          <ac:spMkLst>
            <pc:docMk/>
            <pc:sldMk cId="3730243532" sldId="343"/>
            <ac:spMk id="32" creationId="{FFDDA4E8-8B21-48F6-BECD-43CBBB1E99DC}"/>
          </ac:spMkLst>
        </pc:spChg>
        <pc:spChg chg="add mod topLvl">
          <ac:chgData name="Beth Gietl" userId="22d07e5211a128f2" providerId="LiveId" clId="{F3F3AA6E-EEF5-4824-9EF9-E15AD0DFA4EA}" dt="2021-06-02T21:29:40.482" v="12357" actId="164"/>
          <ac:spMkLst>
            <pc:docMk/>
            <pc:sldMk cId="3730243532" sldId="343"/>
            <ac:spMk id="33" creationId="{F696FE3C-4D16-431C-860F-B86A2B05BF50}"/>
          </ac:spMkLst>
        </pc:spChg>
        <pc:grpChg chg="add mod ord">
          <ac:chgData name="Beth Gietl" userId="22d07e5211a128f2" providerId="LiveId" clId="{F3F3AA6E-EEF5-4824-9EF9-E15AD0DFA4EA}" dt="2021-06-02T21:28:43.345" v="12347" actId="1076"/>
          <ac:grpSpMkLst>
            <pc:docMk/>
            <pc:sldMk cId="3730243532" sldId="343"/>
            <ac:grpSpMk id="24" creationId="{1C3C81CF-D9C5-49DF-AB2D-2830057BCF8A}"/>
          </ac:grpSpMkLst>
        </pc:grpChg>
        <pc:grpChg chg="add del mod">
          <ac:chgData name="Beth Gietl" userId="22d07e5211a128f2" providerId="LiveId" clId="{F3F3AA6E-EEF5-4824-9EF9-E15AD0DFA4EA}" dt="2021-06-02T21:23:38.033" v="12290" actId="165"/>
          <ac:grpSpMkLst>
            <pc:docMk/>
            <pc:sldMk cId="3730243532" sldId="343"/>
            <ac:grpSpMk id="28" creationId="{DF2F3101-92FD-4229-8B46-D24F8227623E}"/>
          </ac:grpSpMkLst>
        </pc:grpChg>
        <pc:grpChg chg="add del mod">
          <ac:chgData name="Beth Gietl" userId="22d07e5211a128f2" providerId="LiveId" clId="{F3F3AA6E-EEF5-4824-9EF9-E15AD0DFA4EA}" dt="2021-06-02T21:28:15.859" v="12342" actId="165"/>
          <ac:grpSpMkLst>
            <pc:docMk/>
            <pc:sldMk cId="3730243532" sldId="343"/>
            <ac:grpSpMk id="34" creationId="{E204F287-7DE5-41EB-85F8-C296C14D956C}"/>
          </ac:grpSpMkLst>
        </pc:grpChg>
        <pc:grpChg chg="add mod">
          <ac:chgData name="Beth Gietl" userId="22d07e5211a128f2" providerId="LiveId" clId="{F3F3AA6E-EEF5-4824-9EF9-E15AD0DFA4EA}" dt="2021-06-02T21:29:40.482" v="12357" actId="164"/>
          <ac:grpSpMkLst>
            <pc:docMk/>
            <pc:sldMk cId="3730243532" sldId="343"/>
            <ac:grpSpMk id="35" creationId="{DA363833-3908-494B-AC14-00B148CF6981}"/>
          </ac:grpSpMkLst>
        </pc:grpChg>
        <pc:picChg chg="add del mod">
          <ac:chgData name="Beth Gietl" userId="22d07e5211a128f2" providerId="LiveId" clId="{F3F3AA6E-EEF5-4824-9EF9-E15AD0DFA4EA}" dt="2021-06-02T19:42:15.158" v="8952" actId="478"/>
          <ac:picMkLst>
            <pc:docMk/>
            <pc:sldMk cId="3730243532" sldId="343"/>
            <ac:picMk id="5" creationId="{38524441-927D-42D6-8AC5-8607AAB37FF0}"/>
          </ac:picMkLst>
        </pc:picChg>
        <pc:picChg chg="add del mod">
          <ac:chgData name="Beth Gietl" userId="22d07e5211a128f2" providerId="LiveId" clId="{F3F3AA6E-EEF5-4824-9EF9-E15AD0DFA4EA}" dt="2021-06-02T19:42:20.187" v="8954" actId="478"/>
          <ac:picMkLst>
            <pc:docMk/>
            <pc:sldMk cId="3730243532" sldId="343"/>
            <ac:picMk id="8" creationId="{72DA716D-7E35-469E-857F-FFB0D6E18E3F}"/>
          </ac:picMkLst>
        </pc:picChg>
        <pc:picChg chg="add del mod">
          <ac:chgData name="Beth Gietl" userId="22d07e5211a128f2" providerId="LiveId" clId="{F3F3AA6E-EEF5-4824-9EF9-E15AD0DFA4EA}" dt="2021-06-02T19:49:13.905" v="9095" actId="478"/>
          <ac:picMkLst>
            <pc:docMk/>
            <pc:sldMk cId="3730243532" sldId="343"/>
            <ac:picMk id="13" creationId="{1C4EBCD9-0E3B-4EFF-BD12-259AB5633731}"/>
          </ac:picMkLst>
        </pc:picChg>
        <pc:picChg chg="add mod ord modCrop">
          <ac:chgData name="Beth Gietl" userId="22d07e5211a128f2" providerId="LiveId" clId="{F3F3AA6E-EEF5-4824-9EF9-E15AD0DFA4EA}" dt="2021-06-02T21:21:34.608" v="12271" actId="166"/>
          <ac:picMkLst>
            <pc:docMk/>
            <pc:sldMk cId="3730243532" sldId="343"/>
            <ac:picMk id="15" creationId="{90BDCF0F-E578-4BEC-B1F4-FDF2FD4D5519}"/>
          </ac:picMkLst>
        </pc:picChg>
        <pc:picChg chg="add mod ord">
          <ac:chgData name="Beth Gietl" userId="22d07e5211a128f2" providerId="LiveId" clId="{F3F3AA6E-EEF5-4824-9EF9-E15AD0DFA4EA}" dt="2021-06-02T21:29:20.466" v="12356" actId="14100"/>
          <ac:picMkLst>
            <pc:docMk/>
            <pc:sldMk cId="3730243532" sldId="343"/>
            <ac:picMk id="17" creationId="{F082BE4A-C306-428E-87FF-0076AC5F4206}"/>
          </ac:picMkLst>
        </pc:picChg>
        <pc:picChg chg="add mod modCrop">
          <ac:chgData name="Beth Gietl" userId="22d07e5211a128f2" providerId="LiveId" clId="{F3F3AA6E-EEF5-4824-9EF9-E15AD0DFA4EA}" dt="2021-06-02T21:21:30.391" v="12270" actId="164"/>
          <ac:picMkLst>
            <pc:docMk/>
            <pc:sldMk cId="3730243532" sldId="343"/>
            <ac:picMk id="19" creationId="{E72B4762-E754-4ECC-A818-EC9E0D00D1C9}"/>
          </ac:picMkLst>
        </pc:picChg>
        <pc:picChg chg="add del mod">
          <ac:chgData name="Beth Gietl" userId="22d07e5211a128f2" providerId="LiveId" clId="{F3F3AA6E-EEF5-4824-9EF9-E15AD0DFA4EA}" dt="2021-06-02T21:20:12.358" v="12258" actId="478"/>
          <ac:picMkLst>
            <pc:docMk/>
            <pc:sldMk cId="3730243532" sldId="343"/>
            <ac:picMk id="21" creationId="{06399031-0433-40D2-B07B-84F799204316}"/>
          </ac:picMkLst>
        </pc:picChg>
      </pc:sldChg>
      <pc:sldChg chg="delSp modSp add mod">
        <pc:chgData name="Beth Gietl" userId="22d07e5211a128f2" providerId="LiveId" clId="{F3F3AA6E-EEF5-4824-9EF9-E15AD0DFA4EA}" dt="2021-06-02T19:44:36.877" v="8968" actId="1076"/>
        <pc:sldMkLst>
          <pc:docMk/>
          <pc:sldMk cId="3403662315" sldId="344"/>
        </pc:sldMkLst>
        <pc:spChg chg="mod">
          <ac:chgData name="Beth Gietl" userId="22d07e5211a128f2" providerId="LiveId" clId="{F3F3AA6E-EEF5-4824-9EF9-E15AD0DFA4EA}" dt="2021-06-02T19:41:39.871" v="8942" actId="6549"/>
          <ac:spMkLst>
            <pc:docMk/>
            <pc:sldMk cId="3403662315" sldId="344"/>
            <ac:spMk id="3" creationId="{62609413-3F76-43FB-9FBF-8975C757D5CC}"/>
          </ac:spMkLst>
        </pc:spChg>
        <pc:spChg chg="del mod">
          <ac:chgData name="Beth Gietl" userId="22d07e5211a128f2" providerId="LiveId" clId="{F3F3AA6E-EEF5-4824-9EF9-E15AD0DFA4EA}" dt="2021-06-02T19:42:00.153" v="8947" actId="478"/>
          <ac:spMkLst>
            <pc:docMk/>
            <pc:sldMk cId="3403662315" sldId="344"/>
            <ac:spMk id="9" creationId="{4E4B2222-E425-46AC-A399-374C8038C031}"/>
          </ac:spMkLst>
        </pc:spChg>
        <pc:picChg chg="mod">
          <ac:chgData name="Beth Gietl" userId="22d07e5211a128f2" providerId="LiveId" clId="{F3F3AA6E-EEF5-4824-9EF9-E15AD0DFA4EA}" dt="2021-06-02T19:44:36.423" v="8967" actId="14100"/>
          <ac:picMkLst>
            <pc:docMk/>
            <pc:sldMk cId="3403662315" sldId="344"/>
            <ac:picMk id="5" creationId="{38524441-927D-42D6-8AC5-8607AAB37FF0}"/>
          </ac:picMkLst>
        </pc:picChg>
        <pc:picChg chg="mod">
          <ac:chgData name="Beth Gietl" userId="22d07e5211a128f2" providerId="LiveId" clId="{F3F3AA6E-EEF5-4824-9EF9-E15AD0DFA4EA}" dt="2021-06-02T19:44:36.877" v="8968" actId="1076"/>
          <ac:picMkLst>
            <pc:docMk/>
            <pc:sldMk cId="3403662315" sldId="344"/>
            <ac:picMk id="8" creationId="{72DA716D-7E35-469E-857F-FFB0D6E18E3F}"/>
          </ac:picMkLst>
        </pc:picChg>
      </pc:sldChg>
      <pc:sldChg chg="new del ord">
        <pc:chgData name="Beth Gietl" userId="22d07e5211a128f2" providerId="LiveId" clId="{F3F3AA6E-EEF5-4824-9EF9-E15AD0DFA4EA}" dt="2021-06-02T20:00:17.156" v="9386" actId="47"/>
        <pc:sldMkLst>
          <pc:docMk/>
          <pc:sldMk cId="1736545358" sldId="345"/>
        </pc:sldMkLst>
      </pc:sldChg>
      <pc:sldChg chg="addSp delSp modSp add mod ord">
        <pc:chgData name="Beth Gietl" userId="22d07e5211a128f2" providerId="LiveId" clId="{F3F3AA6E-EEF5-4824-9EF9-E15AD0DFA4EA}" dt="2021-06-02T22:51:36.800" v="13609" actId="14100"/>
        <pc:sldMkLst>
          <pc:docMk/>
          <pc:sldMk cId="1955333224" sldId="345"/>
        </pc:sldMkLst>
        <pc:spChg chg="mod">
          <ac:chgData name="Beth Gietl" userId="22d07e5211a128f2" providerId="LiveId" clId="{F3F3AA6E-EEF5-4824-9EF9-E15AD0DFA4EA}" dt="2021-06-02T22:06:02.596" v="13011" actId="20577"/>
          <ac:spMkLst>
            <pc:docMk/>
            <pc:sldMk cId="1955333224" sldId="345"/>
            <ac:spMk id="3" creationId="{62609413-3F76-43FB-9FBF-8975C757D5CC}"/>
          </ac:spMkLst>
        </pc:spChg>
        <pc:spChg chg="add del mod">
          <ac:chgData name="Beth Gietl" userId="22d07e5211a128f2" providerId="LiveId" clId="{F3F3AA6E-EEF5-4824-9EF9-E15AD0DFA4EA}" dt="2021-06-02T20:01:08.626" v="9423"/>
          <ac:spMkLst>
            <pc:docMk/>
            <pc:sldMk cId="1955333224" sldId="345"/>
            <ac:spMk id="4" creationId="{0FE6B5D7-F806-4C7E-B289-140C35A5D46C}"/>
          </ac:spMkLst>
        </pc:spChg>
        <pc:spChg chg="add mod">
          <ac:chgData name="Beth Gietl" userId="22d07e5211a128f2" providerId="LiveId" clId="{F3F3AA6E-EEF5-4824-9EF9-E15AD0DFA4EA}" dt="2021-06-02T22:51:27.229" v="13606" actId="14100"/>
          <ac:spMkLst>
            <pc:docMk/>
            <pc:sldMk cId="1955333224" sldId="345"/>
            <ac:spMk id="9" creationId="{964A5D3D-E920-4DFC-998A-016399071C35}"/>
          </ac:spMkLst>
        </pc:spChg>
        <pc:spChg chg="add del mod">
          <ac:chgData name="Beth Gietl" userId="22d07e5211a128f2" providerId="LiveId" clId="{F3F3AA6E-EEF5-4824-9EF9-E15AD0DFA4EA}" dt="2021-06-02T20:09:31.906" v="9635" actId="478"/>
          <ac:spMkLst>
            <pc:docMk/>
            <pc:sldMk cId="1955333224" sldId="345"/>
            <ac:spMk id="15" creationId="{A6733D36-E261-4581-9AA4-E48DD9792AD8}"/>
          </ac:spMkLst>
        </pc:spChg>
        <pc:spChg chg="add mod">
          <ac:chgData name="Beth Gietl" userId="22d07e5211a128f2" providerId="LiveId" clId="{F3F3AA6E-EEF5-4824-9EF9-E15AD0DFA4EA}" dt="2021-06-02T21:16:01.696" v="12229" actId="164"/>
          <ac:spMkLst>
            <pc:docMk/>
            <pc:sldMk cId="1955333224" sldId="345"/>
            <ac:spMk id="16" creationId="{E4091C6D-9020-4183-B85E-309E9BA247D4}"/>
          </ac:spMkLst>
        </pc:spChg>
        <pc:spChg chg="add mod">
          <ac:chgData name="Beth Gietl" userId="22d07e5211a128f2" providerId="LiveId" clId="{F3F3AA6E-EEF5-4824-9EF9-E15AD0DFA4EA}" dt="2021-06-02T21:16:08.307" v="12230" actId="164"/>
          <ac:spMkLst>
            <pc:docMk/>
            <pc:sldMk cId="1955333224" sldId="345"/>
            <ac:spMk id="17" creationId="{A78C4278-0FB7-4130-93F9-04509BFFAE2E}"/>
          </ac:spMkLst>
        </pc:spChg>
        <pc:spChg chg="add mod topLvl">
          <ac:chgData name="Beth Gietl" userId="22d07e5211a128f2" providerId="LiveId" clId="{F3F3AA6E-EEF5-4824-9EF9-E15AD0DFA4EA}" dt="2021-06-02T22:04:50.084" v="12990" actId="164"/>
          <ac:spMkLst>
            <pc:docMk/>
            <pc:sldMk cId="1955333224" sldId="345"/>
            <ac:spMk id="20" creationId="{3A4192C4-1359-4BA8-9204-0B713B23BF11}"/>
          </ac:spMkLst>
        </pc:spChg>
        <pc:spChg chg="add del mod">
          <ac:chgData name="Beth Gietl" userId="22d07e5211a128f2" providerId="LiveId" clId="{F3F3AA6E-EEF5-4824-9EF9-E15AD0DFA4EA}" dt="2021-06-02T21:18:33.159" v="12249" actId="478"/>
          <ac:spMkLst>
            <pc:docMk/>
            <pc:sldMk cId="1955333224" sldId="345"/>
            <ac:spMk id="21" creationId="{DD024061-B6B9-4472-B385-065455431E8D}"/>
          </ac:spMkLst>
        </pc:spChg>
        <pc:spChg chg="add mod topLvl">
          <ac:chgData name="Beth Gietl" userId="22d07e5211a128f2" providerId="LiveId" clId="{F3F3AA6E-EEF5-4824-9EF9-E15AD0DFA4EA}" dt="2021-06-02T22:04:50.084" v="12990" actId="164"/>
          <ac:spMkLst>
            <pc:docMk/>
            <pc:sldMk cId="1955333224" sldId="345"/>
            <ac:spMk id="22" creationId="{2D25F05B-6D73-4F74-B530-1EBA90FCD49C}"/>
          </ac:spMkLst>
        </pc:spChg>
        <pc:grpChg chg="add mod">
          <ac:chgData name="Beth Gietl" userId="22d07e5211a128f2" providerId="LiveId" clId="{F3F3AA6E-EEF5-4824-9EF9-E15AD0DFA4EA}" dt="2021-06-02T22:05:11.412" v="12992" actId="14100"/>
          <ac:grpSpMkLst>
            <pc:docMk/>
            <pc:sldMk cId="1955333224" sldId="345"/>
            <ac:grpSpMk id="2" creationId="{ED4046AD-385A-426E-BD7C-C9C9B714629F}"/>
          </ac:grpSpMkLst>
        </pc:grpChg>
        <pc:grpChg chg="add mod">
          <ac:chgData name="Beth Gietl" userId="22d07e5211a128f2" providerId="LiveId" clId="{F3F3AA6E-EEF5-4824-9EF9-E15AD0DFA4EA}" dt="2021-06-02T22:02:27.187" v="12952" actId="1036"/>
          <ac:grpSpMkLst>
            <pc:docMk/>
            <pc:sldMk cId="1955333224" sldId="345"/>
            <ac:grpSpMk id="18" creationId="{4B6FA31E-9D88-44E8-94AF-09980F267539}"/>
          </ac:grpSpMkLst>
        </pc:grpChg>
        <pc:grpChg chg="add mod">
          <ac:chgData name="Beth Gietl" userId="22d07e5211a128f2" providerId="LiveId" clId="{F3F3AA6E-EEF5-4824-9EF9-E15AD0DFA4EA}" dt="2021-06-02T22:04:38.764" v="12988" actId="1076"/>
          <ac:grpSpMkLst>
            <pc:docMk/>
            <pc:sldMk cId="1955333224" sldId="345"/>
            <ac:grpSpMk id="19" creationId="{0C494460-CA7A-4778-A4D2-049809CC0771}"/>
          </ac:grpSpMkLst>
        </pc:grpChg>
        <pc:grpChg chg="add del mod">
          <ac:chgData name="Beth Gietl" userId="22d07e5211a128f2" providerId="LiveId" clId="{F3F3AA6E-EEF5-4824-9EF9-E15AD0DFA4EA}" dt="2021-06-02T22:03:56.856" v="12982" actId="165"/>
          <ac:grpSpMkLst>
            <pc:docMk/>
            <pc:sldMk cId="1955333224" sldId="345"/>
            <ac:grpSpMk id="23" creationId="{2E1C2505-26E4-45F6-A8DB-7613764BD47D}"/>
          </ac:grpSpMkLst>
        </pc:grpChg>
        <pc:picChg chg="del">
          <ac:chgData name="Beth Gietl" userId="22d07e5211a128f2" providerId="LiveId" clId="{F3F3AA6E-EEF5-4824-9EF9-E15AD0DFA4EA}" dt="2021-06-02T20:00:55.434" v="9421" actId="478"/>
          <ac:picMkLst>
            <pc:docMk/>
            <pc:sldMk cId="1955333224" sldId="345"/>
            <ac:picMk id="5" creationId="{38524441-927D-42D6-8AC5-8607AAB37FF0}"/>
          </ac:picMkLst>
        </pc:picChg>
        <pc:picChg chg="add mod">
          <ac:chgData name="Beth Gietl" userId="22d07e5211a128f2" providerId="LiveId" clId="{F3F3AA6E-EEF5-4824-9EF9-E15AD0DFA4EA}" dt="2021-06-02T22:51:36.800" v="13609" actId="14100"/>
          <ac:picMkLst>
            <pc:docMk/>
            <pc:sldMk cId="1955333224" sldId="345"/>
            <ac:picMk id="7" creationId="{FA084ED3-F861-42D1-B7C8-BC00C9899505}"/>
          </ac:picMkLst>
        </pc:picChg>
        <pc:picChg chg="del">
          <ac:chgData name="Beth Gietl" userId="22d07e5211a128f2" providerId="LiveId" clId="{F3F3AA6E-EEF5-4824-9EF9-E15AD0DFA4EA}" dt="2021-06-02T20:00:53.457" v="9420" actId="478"/>
          <ac:picMkLst>
            <pc:docMk/>
            <pc:sldMk cId="1955333224" sldId="345"/>
            <ac:picMk id="8" creationId="{72DA716D-7E35-469E-857F-FFB0D6E18E3F}"/>
          </ac:picMkLst>
        </pc:picChg>
        <pc:picChg chg="add mod modCrop">
          <ac:chgData name="Beth Gietl" userId="22d07e5211a128f2" providerId="LiveId" clId="{F3F3AA6E-EEF5-4824-9EF9-E15AD0DFA4EA}" dt="2021-06-02T21:16:08.307" v="12230" actId="164"/>
          <ac:picMkLst>
            <pc:docMk/>
            <pc:sldMk cId="1955333224" sldId="345"/>
            <ac:picMk id="10" creationId="{FDE81112-3DFD-44A4-931F-17E127912636}"/>
          </ac:picMkLst>
        </pc:picChg>
        <pc:picChg chg="add mod modCrop">
          <ac:chgData name="Beth Gietl" userId="22d07e5211a128f2" providerId="LiveId" clId="{F3F3AA6E-EEF5-4824-9EF9-E15AD0DFA4EA}" dt="2021-06-02T21:16:01.696" v="12229" actId="164"/>
          <ac:picMkLst>
            <pc:docMk/>
            <pc:sldMk cId="1955333224" sldId="345"/>
            <ac:picMk id="12" creationId="{B0F26D74-014A-478E-B616-0000D5AF350C}"/>
          </ac:picMkLst>
        </pc:picChg>
        <pc:picChg chg="add del mod ord">
          <ac:chgData name="Beth Gietl" userId="22d07e5211a128f2" providerId="LiveId" clId="{F3F3AA6E-EEF5-4824-9EF9-E15AD0DFA4EA}" dt="2021-06-02T21:19:46.285" v="12257" actId="478"/>
          <ac:picMkLst>
            <pc:docMk/>
            <pc:sldMk cId="1955333224" sldId="345"/>
            <ac:picMk id="14" creationId="{3C542D39-CFE1-4D3B-8C94-9D115BF47206}"/>
          </ac:picMkLst>
        </pc:picChg>
      </pc:sldChg>
      <pc:sldChg chg="addSp delSp modSp new mod">
        <pc:chgData name="Beth Gietl" userId="22d07e5211a128f2" providerId="LiveId" clId="{F3F3AA6E-EEF5-4824-9EF9-E15AD0DFA4EA}" dt="2021-06-02T21:43:42.990" v="12661" actId="20577"/>
        <pc:sldMkLst>
          <pc:docMk/>
          <pc:sldMk cId="3695667840" sldId="346"/>
        </pc:sldMkLst>
        <pc:spChg chg="del">
          <ac:chgData name="Beth Gietl" userId="22d07e5211a128f2" providerId="LiveId" clId="{F3F3AA6E-EEF5-4824-9EF9-E15AD0DFA4EA}" dt="2021-06-02T20:17:53.701" v="9742"/>
          <ac:spMkLst>
            <pc:docMk/>
            <pc:sldMk cId="3695667840" sldId="346"/>
            <ac:spMk id="2" creationId="{CB663E31-BB53-488A-96DF-AE2E23C0D0AC}"/>
          </ac:spMkLst>
        </pc:spChg>
        <pc:spChg chg="mod">
          <ac:chgData name="Beth Gietl" userId="22d07e5211a128f2" providerId="LiveId" clId="{F3F3AA6E-EEF5-4824-9EF9-E15AD0DFA4EA}" dt="2021-06-02T21:43:17.623" v="12646" actId="20577"/>
          <ac:spMkLst>
            <pc:docMk/>
            <pc:sldMk cId="3695667840" sldId="346"/>
            <ac:spMk id="3" creationId="{14A5FFB2-1C44-4CEA-B28B-5EE8474708AD}"/>
          </ac:spMkLst>
        </pc:spChg>
        <pc:spChg chg="add mod">
          <ac:chgData name="Beth Gietl" userId="22d07e5211a128f2" providerId="LiveId" clId="{F3F3AA6E-EEF5-4824-9EF9-E15AD0DFA4EA}" dt="2021-06-02T21:43:42.990" v="12661" actId="20577"/>
          <ac:spMkLst>
            <pc:docMk/>
            <pc:sldMk cId="3695667840" sldId="346"/>
            <ac:spMk id="6" creationId="{82767B09-2C47-4A9C-ACD4-9503F010B611}"/>
          </ac:spMkLst>
        </pc:spChg>
        <pc:picChg chg="add mod modCrop">
          <ac:chgData name="Beth Gietl" userId="22d07e5211a128f2" providerId="LiveId" clId="{F3F3AA6E-EEF5-4824-9EF9-E15AD0DFA4EA}" dt="2021-06-02T21:43:00.853" v="12640" actId="1036"/>
          <ac:picMkLst>
            <pc:docMk/>
            <pc:sldMk cId="3695667840" sldId="346"/>
            <ac:picMk id="5" creationId="{D00914EF-7215-41ED-8457-5148F51D43FE}"/>
          </ac:picMkLst>
        </pc:picChg>
        <pc:picChg chg="add del mod">
          <ac:chgData name="Beth Gietl" userId="22d07e5211a128f2" providerId="LiveId" clId="{F3F3AA6E-EEF5-4824-9EF9-E15AD0DFA4EA}" dt="2021-06-02T20:22:21.564" v="10091" actId="21"/>
          <ac:picMkLst>
            <pc:docMk/>
            <pc:sldMk cId="3695667840" sldId="346"/>
            <ac:picMk id="8" creationId="{E023FC67-DD5F-4FCF-8514-7B12071F51E9}"/>
          </ac:picMkLst>
        </pc:picChg>
      </pc:sldChg>
      <pc:sldChg chg="addSp delSp modSp new mod modClrScheme chgLayout">
        <pc:chgData name="Beth Gietl" userId="22d07e5211a128f2" providerId="LiveId" clId="{F3F3AA6E-EEF5-4824-9EF9-E15AD0DFA4EA}" dt="2021-06-02T22:35:31.071" v="13565" actId="700"/>
        <pc:sldMkLst>
          <pc:docMk/>
          <pc:sldMk cId="4204389723" sldId="347"/>
        </pc:sldMkLst>
        <pc:spChg chg="del">
          <ac:chgData name="Beth Gietl" userId="22d07e5211a128f2" providerId="LiveId" clId="{F3F3AA6E-EEF5-4824-9EF9-E15AD0DFA4EA}" dt="2021-06-02T20:22:49.460" v="10121"/>
          <ac:spMkLst>
            <pc:docMk/>
            <pc:sldMk cId="4204389723" sldId="347"/>
            <ac:spMk id="2" creationId="{7ED7DB8D-3881-42D5-BC38-0215AB0C1399}"/>
          </ac:spMkLst>
        </pc:spChg>
        <pc:spChg chg="mod ord">
          <ac:chgData name="Beth Gietl" userId="22d07e5211a128f2" providerId="LiveId" clId="{F3F3AA6E-EEF5-4824-9EF9-E15AD0DFA4EA}" dt="2021-06-02T22:35:31.071" v="13565" actId="700"/>
          <ac:spMkLst>
            <pc:docMk/>
            <pc:sldMk cId="4204389723" sldId="347"/>
            <ac:spMk id="3" creationId="{BB6273CD-4D6A-495A-93D6-565F220A6701}"/>
          </ac:spMkLst>
        </pc:spChg>
        <pc:spChg chg="add mod">
          <ac:chgData name="Beth Gietl" userId="22d07e5211a128f2" providerId="LiveId" clId="{F3F3AA6E-EEF5-4824-9EF9-E15AD0DFA4EA}" dt="2021-06-02T21:44:08.729" v="12665" actId="14100"/>
          <ac:spMkLst>
            <pc:docMk/>
            <pc:sldMk cId="4204389723" sldId="347"/>
            <ac:spMk id="5" creationId="{A70726B2-D1FD-4474-A35D-BABF495F8FB2}"/>
          </ac:spMkLst>
        </pc:spChg>
        <pc:picChg chg="add mod ord modCrop">
          <ac:chgData name="Beth Gietl" userId="22d07e5211a128f2" providerId="LiveId" clId="{F3F3AA6E-EEF5-4824-9EF9-E15AD0DFA4EA}" dt="2021-06-02T22:35:31.071" v="13565" actId="700"/>
          <ac:picMkLst>
            <pc:docMk/>
            <pc:sldMk cId="4204389723" sldId="347"/>
            <ac:picMk id="4" creationId="{9D6ACD32-27DD-4278-AD10-BDF814A21618}"/>
          </ac:picMkLst>
        </pc:picChg>
        <pc:picChg chg="add mod">
          <ac:chgData name="Beth Gietl" userId="22d07e5211a128f2" providerId="LiveId" clId="{F3F3AA6E-EEF5-4824-9EF9-E15AD0DFA4EA}" dt="2021-06-02T20:25:20.681" v="10204" actId="1035"/>
          <ac:picMkLst>
            <pc:docMk/>
            <pc:sldMk cId="4204389723" sldId="347"/>
            <ac:picMk id="7" creationId="{27BD9FF8-2356-4EF2-9AB2-22B08FBBCF9B}"/>
          </ac:picMkLst>
        </pc:picChg>
      </pc:sldChg>
      <pc:sldChg chg="addSp delSp modSp new mod">
        <pc:chgData name="Beth Gietl" userId="22d07e5211a128f2" providerId="LiveId" clId="{F3F3AA6E-EEF5-4824-9EF9-E15AD0DFA4EA}" dt="2021-06-02T22:33:50.474" v="13561" actId="207"/>
        <pc:sldMkLst>
          <pc:docMk/>
          <pc:sldMk cId="1465452393" sldId="348"/>
        </pc:sldMkLst>
        <pc:spChg chg="del">
          <ac:chgData name="Beth Gietl" userId="22d07e5211a128f2" providerId="LiveId" clId="{F3F3AA6E-EEF5-4824-9EF9-E15AD0DFA4EA}" dt="2021-06-02T20:30:17.315" v="10274"/>
          <ac:spMkLst>
            <pc:docMk/>
            <pc:sldMk cId="1465452393" sldId="348"/>
            <ac:spMk id="2" creationId="{FAF34CA1-F063-457B-B1E0-92962A718FF7}"/>
          </ac:spMkLst>
        </pc:spChg>
        <pc:spChg chg="mod">
          <ac:chgData name="Beth Gietl" userId="22d07e5211a128f2" providerId="LiveId" clId="{F3F3AA6E-EEF5-4824-9EF9-E15AD0DFA4EA}" dt="2021-06-02T20:29:56.823" v="10273" actId="20577"/>
          <ac:spMkLst>
            <pc:docMk/>
            <pc:sldMk cId="1465452393" sldId="348"/>
            <ac:spMk id="3" creationId="{8B0B1776-810C-401F-A106-03D356BF20D8}"/>
          </ac:spMkLst>
        </pc:spChg>
        <pc:spChg chg="add mod">
          <ac:chgData name="Beth Gietl" userId="22d07e5211a128f2" providerId="LiveId" clId="{F3F3AA6E-EEF5-4824-9EF9-E15AD0DFA4EA}" dt="2021-06-02T22:33:50.474" v="13561" actId="207"/>
          <ac:spMkLst>
            <pc:docMk/>
            <pc:sldMk cId="1465452393" sldId="348"/>
            <ac:spMk id="6" creationId="{36C0C064-B4A7-4257-9DCB-0832D68F5A29}"/>
          </ac:spMkLst>
        </pc:spChg>
        <pc:spChg chg="add mod">
          <ac:chgData name="Beth Gietl" userId="22d07e5211a128f2" providerId="LiveId" clId="{F3F3AA6E-EEF5-4824-9EF9-E15AD0DFA4EA}" dt="2021-06-02T22:33:45.755" v="13560" actId="207"/>
          <ac:spMkLst>
            <pc:docMk/>
            <pc:sldMk cId="1465452393" sldId="348"/>
            <ac:spMk id="9" creationId="{2B3D2603-A4BE-4008-BA94-F50DF769BABD}"/>
          </ac:spMkLst>
        </pc:spChg>
        <pc:picChg chg="add mod">
          <ac:chgData name="Beth Gietl" userId="22d07e5211a128f2" providerId="LiveId" clId="{F3F3AA6E-EEF5-4824-9EF9-E15AD0DFA4EA}" dt="2021-06-02T21:33:31.600" v="12415" actId="14100"/>
          <ac:picMkLst>
            <pc:docMk/>
            <pc:sldMk cId="1465452393" sldId="348"/>
            <ac:picMk id="5" creationId="{76AFDE49-AF98-4CF7-8B24-7AED3092FE85}"/>
          </ac:picMkLst>
        </pc:picChg>
        <pc:picChg chg="add mod ord">
          <ac:chgData name="Beth Gietl" userId="22d07e5211a128f2" providerId="LiveId" clId="{F3F3AA6E-EEF5-4824-9EF9-E15AD0DFA4EA}" dt="2021-06-02T21:32:56.919" v="12409" actId="167"/>
          <ac:picMkLst>
            <pc:docMk/>
            <pc:sldMk cId="1465452393" sldId="348"/>
            <ac:picMk id="8" creationId="{4AAF6C37-0CED-4BF4-8A30-165CEDC4DC69}"/>
          </ac:picMkLst>
        </pc:picChg>
        <pc:picChg chg="add mod ord modCrop">
          <ac:chgData name="Beth Gietl" userId="22d07e5211a128f2" providerId="LiveId" clId="{F3F3AA6E-EEF5-4824-9EF9-E15AD0DFA4EA}" dt="2021-06-02T21:34:13.253" v="12427" actId="1036"/>
          <ac:picMkLst>
            <pc:docMk/>
            <pc:sldMk cId="1465452393" sldId="348"/>
            <ac:picMk id="11" creationId="{15FD3F82-12D7-48AD-9277-3DC11C68B4A5}"/>
          </ac:picMkLst>
        </pc:picChg>
      </pc:sldChg>
      <pc:sldChg chg="addSp delSp modSp new mod">
        <pc:chgData name="Beth Gietl" userId="22d07e5211a128f2" providerId="LiveId" clId="{F3F3AA6E-EEF5-4824-9EF9-E15AD0DFA4EA}" dt="2021-06-02T20:51:47.718" v="11063" actId="478"/>
        <pc:sldMkLst>
          <pc:docMk/>
          <pc:sldMk cId="550346827" sldId="349"/>
        </pc:sldMkLst>
        <pc:spChg chg="del">
          <ac:chgData name="Beth Gietl" userId="22d07e5211a128f2" providerId="LiveId" clId="{F3F3AA6E-EEF5-4824-9EF9-E15AD0DFA4EA}" dt="2021-06-02T20:44:54.869" v="10856"/>
          <ac:spMkLst>
            <pc:docMk/>
            <pc:sldMk cId="550346827" sldId="349"/>
            <ac:spMk id="2" creationId="{604467BE-D369-4D0B-B263-D07A07430465}"/>
          </ac:spMkLst>
        </pc:spChg>
        <pc:spChg chg="mod">
          <ac:chgData name="Beth Gietl" userId="22d07e5211a128f2" providerId="LiveId" clId="{F3F3AA6E-EEF5-4824-9EF9-E15AD0DFA4EA}" dt="2021-06-02T20:44:53.193" v="10855" actId="20577"/>
          <ac:spMkLst>
            <pc:docMk/>
            <pc:sldMk cId="550346827" sldId="349"/>
            <ac:spMk id="3" creationId="{CA8F5B21-8A53-4117-AA74-46B9DC1AD686}"/>
          </ac:spMkLst>
        </pc:spChg>
        <pc:spChg chg="add del mod">
          <ac:chgData name="Beth Gietl" userId="22d07e5211a128f2" providerId="LiveId" clId="{F3F3AA6E-EEF5-4824-9EF9-E15AD0DFA4EA}" dt="2021-06-02T20:51:47.718" v="11063" actId="478"/>
          <ac:spMkLst>
            <pc:docMk/>
            <pc:sldMk cId="550346827" sldId="349"/>
            <ac:spMk id="5" creationId="{233D82B0-4E46-4882-80EE-5F0DF57A9542}"/>
          </ac:spMkLst>
        </pc:spChg>
        <pc:picChg chg="add mod">
          <ac:chgData name="Beth Gietl" userId="22d07e5211a128f2" providerId="LiveId" clId="{F3F3AA6E-EEF5-4824-9EF9-E15AD0DFA4EA}" dt="2021-06-02T20:47:26.190" v="10919" actId="14100"/>
          <ac:picMkLst>
            <pc:docMk/>
            <pc:sldMk cId="550346827" sldId="349"/>
            <ac:picMk id="4" creationId="{5329BDAF-9A71-47B5-9484-D4175B42E4E4}"/>
          </ac:picMkLst>
        </pc:picChg>
      </pc:sldChg>
      <pc:sldChg chg="addSp delSp modSp add mod ord">
        <pc:chgData name="Beth Gietl" userId="22d07e5211a128f2" providerId="LiveId" clId="{F3F3AA6E-EEF5-4824-9EF9-E15AD0DFA4EA}" dt="2021-06-02T22:50:10.185" v="13591" actId="1076"/>
        <pc:sldMkLst>
          <pc:docMk/>
          <pc:sldMk cId="1225861773" sldId="350"/>
        </pc:sldMkLst>
        <pc:spChg chg="add del mod">
          <ac:chgData name="Beth Gietl" userId="22d07e5211a128f2" providerId="LiveId" clId="{F3F3AA6E-EEF5-4824-9EF9-E15AD0DFA4EA}" dt="2021-06-02T22:26:11.474" v="13426" actId="478"/>
          <ac:spMkLst>
            <pc:docMk/>
            <pc:sldMk cId="1225861773" sldId="350"/>
            <ac:spMk id="2" creationId="{EAF67D45-13B5-4755-B0F0-F7452A11F510}"/>
          </ac:spMkLst>
        </pc:spChg>
        <pc:spChg chg="mod">
          <ac:chgData name="Beth Gietl" userId="22d07e5211a128f2" providerId="LiveId" clId="{F3F3AA6E-EEF5-4824-9EF9-E15AD0DFA4EA}" dt="2021-06-02T22:26:26.843" v="13434" actId="1037"/>
          <ac:spMkLst>
            <pc:docMk/>
            <pc:sldMk cId="1225861773" sldId="350"/>
            <ac:spMk id="27" creationId="{00000000-0000-0000-0000-000000000000}"/>
          </ac:spMkLst>
        </pc:spChg>
        <pc:spChg chg="add del mod">
          <ac:chgData name="Beth Gietl" userId="22d07e5211a128f2" providerId="LiveId" clId="{F3F3AA6E-EEF5-4824-9EF9-E15AD0DFA4EA}" dt="2021-06-02T22:22:15.756" v="13320" actId="478"/>
          <ac:spMkLst>
            <pc:docMk/>
            <pc:sldMk cId="1225861773" sldId="350"/>
            <ac:spMk id="33" creationId="{626E8D41-EF78-4F09-A2F0-123CF6230765}"/>
          </ac:spMkLst>
        </pc:spChg>
        <pc:grpChg chg="add del mod">
          <ac:chgData name="Beth Gietl" userId="22d07e5211a128f2" providerId="LiveId" clId="{F3F3AA6E-EEF5-4824-9EF9-E15AD0DFA4EA}" dt="2021-06-02T22:22:13.091" v="13319" actId="478"/>
          <ac:grpSpMkLst>
            <pc:docMk/>
            <pc:sldMk cId="1225861773" sldId="350"/>
            <ac:grpSpMk id="21" creationId="{F052E589-5E6A-42B1-84F7-F95B31D49FB3}"/>
          </ac:grpSpMkLst>
        </pc:grpChg>
        <pc:grpChg chg="del">
          <ac:chgData name="Beth Gietl" userId="22d07e5211a128f2" providerId="LiveId" clId="{F3F3AA6E-EEF5-4824-9EF9-E15AD0DFA4EA}" dt="2021-06-02T22:21:36.829" v="13309" actId="478"/>
          <ac:grpSpMkLst>
            <pc:docMk/>
            <pc:sldMk cId="1225861773" sldId="350"/>
            <ac:grpSpMk id="22"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3"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4"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5" creationId="{00000000-0000-0000-0000-000000000000}"/>
          </ac:grpSpMkLst>
        </pc:grpChg>
        <pc:grpChg chg="del">
          <ac:chgData name="Beth Gietl" userId="22d07e5211a128f2" providerId="LiveId" clId="{F3F3AA6E-EEF5-4824-9EF9-E15AD0DFA4EA}" dt="2021-06-02T22:21:36.829" v="13309" actId="478"/>
          <ac:grpSpMkLst>
            <pc:docMk/>
            <pc:sldMk cId="1225861773" sldId="350"/>
            <ac:grpSpMk id="26" creationId="{00000000-0000-0000-0000-000000000000}"/>
          </ac:grpSpMkLst>
        </pc:grpChg>
        <pc:picChg chg="mod">
          <ac:chgData name="Beth Gietl" userId="22d07e5211a128f2" providerId="LiveId" clId="{F3F3AA6E-EEF5-4824-9EF9-E15AD0DFA4EA}" dt="2021-06-02T22:21:38.200" v="13310"/>
          <ac:picMkLst>
            <pc:docMk/>
            <pc:sldMk cId="1225861773" sldId="350"/>
            <ac:picMk id="28" creationId="{C5D38383-57E8-4273-ADEC-25374B48A900}"/>
          </ac:picMkLst>
        </pc:picChg>
        <pc:picChg chg="mod">
          <ac:chgData name="Beth Gietl" userId="22d07e5211a128f2" providerId="LiveId" clId="{F3F3AA6E-EEF5-4824-9EF9-E15AD0DFA4EA}" dt="2021-06-02T22:21:38.200" v="13310"/>
          <ac:picMkLst>
            <pc:docMk/>
            <pc:sldMk cId="1225861773" sldId="350"/>
            <ac:picMk id="29" creationId="{A1EB3D82-516C-4F7F-9103-FF5FD5F47EFC}"/>
          </ac:picMkLst>
        </pc:picChg>
        <pc:picChg chg="mod">
          <ac:chgData name="Beth Gietl" userId="22d07e5211a128f2" providerId="LiveId" clId="{F3F3AA6E-EEF5-4824-9EF9-E15AD0DFA4EA}" dt="2021-06-02T22:21:38.200" v="13310"/>
          <ac:picMkLst>
            <pc:docMk/>
            <pc:sldMk cId="1225861773" sldId="350"/>
            <ac:picMk id="30" creationId="{888DA45C-7DDC-4DE9-8043-33C042585FB6}"/>
          </ac:picMkLst>
        </pc:picChg>
        <pc:picChg chg="mod">
          <ac:chgData name="Beth Gietl" userId="22d07e5211a128f2" providerId="LiveId" clId="{F3F3AA6E-EEF5-4824-9EF9-E15AD0DFA4EA}" dt="2021-06-02T22:21:38.200" v="13310"/>
          <ac:picMkLst>
            <pc:docMk/>
            <pc:sldMk cId="1225861773" sldId="350"/>
            <ac:picMk id="31" creationId="{6679CA3B-6DE4-4307-BAED-5768261A3995}"/>
          </ac:picMkLst>
        </pc:picChg>
        <pc:picChg chg="mod">
          <ac:chgData name="Beth Gietl" userId="22d07e5211a128f2" providerId="LiveId" clId="{F3F3AA6E-EEF5-4824-9EF9-E15AD0DFA4EA}" dt="2021-06-02T22:21:38.200" v="13310"/>
          <ac:picMkLst>
            <pc:docMk/>
            <pc:sldMk cId="1225861773" sldId="350"/>
            <ac:picMk id="32" creationId="{59A1CB7C-1FCB-45E0-88E4-84F056307E95}"/>
          </ac:picMkLst>
        </pc:picChg>
        <pc:picChg chg="add mod">
          <ac:chgData name="Beth Gietl" userId="22d07e5211a128f2" providerId="LiveId" clId="{F3F3AA6E-EEF5-4824-9EF9-E15AD0DFA4EA}" dt="2021-06-02T22:50:10.185" v="13591" actId="1076"/>
          <ac:picMkLst>
            <pc:docMk/>
            <pc:sldMk cId="1225861773" sldId="350"/>
            <ac:picMk id="34" creationId="{83585DF8-6D4E-4545-B713-8AC913214FEB}"/>
          </ac:picMkLst>
        </pc:picChg>
      </pc:sldChg>
      <pc:sldChg chg="addSp delSp modSp add mod ord">
        <pc:chgData name="Beth Gietl" userId="22d07e5211a128f2" providerId="LiveId" clId="{F3F3AA6E-EEF5-4824-9EF9-E15AD0DFA4EA}" dt="2021-06-02T22:49:52.136" v="13589" actId="1035"/>
        <pc:sldMkLst>
          <pc:docMk/>
          <pc:sldMk cId="1665076806" sldId="351"/>
        </pc:sldMkLst>
        <pc:spChg chg="add mod">
          <ac:chgData name="Beth Gietl" userId="22d07e5211a128f2" providerId="LiveId" clId="{F3F3AA6E-EEF5-4824-9EF9-E15AD0DFA4EA}" dt="2021-06-02T22:49:52.136" v="13589" actId="1035"/>
          <ac:spMkLst>
            <pc:docMk/>
            <pc:sldMk cId="1665076806" sldId="351"/>
            <ac:spMk id="5" creationId="{5F8FDC57-0DEC-49EB-A4A5-46EB7265D83E}"/>
          </ac:spMkLst>
        </pc:spChg>
        <pc:spChg chg="mod">
          <ac:chgData name="Beth Gietl" userId="22d07e5211a128f2" providerId="LiveId" clId="{F3F3AA6E-EEF5-4824-9EF9-E15AD0DFA4EA}" dt="2021-06-02T22:27:38.497" v="13455" actId="20577"/>
          <ac:spMkLst>
            <pc:docMk/>
            <pc:sldMk cId="1665076806" sldId="351"/>
            <ac:spMk id="27" creationId="{00000000-0000-0000-0000-000000000000}"/>
          </ac:spMkLst>
        </pc:spChg>
        <pc:picChg chg="add mod modCrop">
          <ac:chgData name="Beth Gietl" userId="22d07e5211a128f2" providerId="LiveId" clId="{F3F3AA6E-EEF5-4824-9EF9-E15AD0DFA4EA}" dt="2021-06-02T22:49:45.719" v="13583" actId="14100"/>
          <ac:picMkLst>
            <pc:docMk/>
            <pc:sldMk cId="1665076806" sldId="351"/>
            <ac:picMk id="4" creationId="{7A70E550-EFC5-43DC-B61A-F1D53ECED93A}"/>
          </ac:picMkLst>
        </pc:picChg>
        <pc:picChg chg="del">
          <ac:chgData name="Beth Gietl" userId="22d07e5211a128f2" providerId="LiveId" clId="{F3F3AA6E-EEF5-4824-9EF9-E15AD0DFA4EA}" dt="2021-06-02T22:27:40.658" v="13456" actId="478"/>
          <ac:picMkLst>
            <pc:docMk/>
            <pc:sldMk cId="1665076806" sldId="351"/>
            <ac:picMk id="34" creationId="{83585DF8-6D4E-4545-B713-8AC913214FEB}"/>
          </ac:picMkLst>
        </pc:picChg>
      </pc:sldChg>
      <pc:sldMasterChg chg="setBg delSldLayout modSldLayout">
        <pc:chgData name="Beth Gietl" userId="22d07e5211a128f2" providerId="LiveId" clId="{F3F3AA6E-EEF5-4824-9EF9-E15AD0DFA4EA}" dt="2021-06-02T01:21:28.427" v="7192"/>
        <pc:sldMasterMkLst>
          <pc:docMk/>
          <pc:sldMasterMk cId="0" sldId="2147483648"/>
        </pc:sldMasterMkLst>
        <pc:sldLayoutChg chg="setBg">
          <pc:chgData name="Beth Gietl" userId="22d07e5211a128f2" providerId="LiveId" clId="{F3F3AA6E-EEF5-4824-9EF9-E15AD0DFA4EA}" dt="2021-06-02T01:21:28.427" v="7192"/>
          <pc:sldLayoutMkLst>
            <pc:docMk/>
            <pc:sldMasterMk cId="0" sldId="2147483648"/>
            <pc:sldLayoutMk cId="0" sldId="2147483649"/>
          </pc:sldLayoutMkLst>
        </pc:sldLayoutChg>
        <pc:sldLayoutChg chg="setBg">
          <pc:chgData name="Beth Gietl" userId="22d07e5211a128f2" providerId="LiveId" clId="{F3F3AA6E-EEF5-4824-9EF9-E15AD0DFA4EA}" dt="2021-06-02T01:21:28.427" v="7192"/>
          <pc:sldLayoutMkLst>
            <pc:docMk/>
            <pc:sldMasterMk cId="0" sldId="2147483648"/>
            <pc:sldLayoutMk cId="0" sldId="2147483650"/>
          </pc:sldLayoutMkLst>
        </pc:sldLayoutChg>
        <pc:sldLayoutChg chg="setBg">
          <pc:chgData name="Beth Gietl" userId="22d07e5211a128f2" providerId="LiveId" clId="{F3F3AA6E-EEF5-4824-9EF9-E15AD0DFA4EA}" dt="2021-06-02T01:21:28.427" v="7192"/>
          <pc:sldLayoutMkLst>
            <pc:docMk/>
            <pc:sldMasterMk cId="0" sldId="2147483648"/>
            <pc:sldLayoutMk cId="0" sldId="2147483651"/>
          </pc:sldLayoutMkLst>
        </pc:sldLayoutChg>
        <pc:sldLayoutChg chg="setBg">
          <pc:chgData name="Beth Gietl" userId="22d07e5211a128f2" providerId="LiveId" clId="{F3F3AA6E-EEF5-4824-9EF9-E15AD0DFA4EA}" dt="2021-06-02T01:21:28.427" v="7192"/>
          <pc:sldLayoutMkLst>
            <pc:docMk/>
            <pc:sldMasterMk cId="0" sldId="2147483648"/>
            <pc:sldLayoutMk cId="0" sldId="2147483655"/>
          </pc:sldLayoutMkLst>
        </pc:sldLayoutChg>
        <pc:sldLayoutChg chg="setBg">
          <pc:chgData name="Beth Gietl" userId="22d07e5211a128f2" providerId="LiveId" clId="{F3F3AA6E-EEF5-4824-9EF9-E15AD0DFA4EA}" dt="2021-06-02T01:21:28.427" v="7192"/>
          <pc:sldLayoutMkLst>
            <pc:docMk/>
            <pc:sldMasterMk cId="0" sldId="2147483648"/>
            <pc:sldLayoutMk cId="0" sldId="2147483656"/>
          </pc:sldLayoutMkLst>
        </pc:sldLayoutChg>
        <pc:sldLayoutChg chg="setBg">
          <pc:chgData name="Beth Gietl" userId="22d07e5211a128f2" providerId="LiveId" clId="{F3F3AA6E-EEF5-4824-9EF9-E15AD0DFA4EA}" dt="2021-06-02T01:21:28.427" v="7192"/>
          <pc:sldLayoutMkLst>
            <pc:docMk/>
            <pc:sldMasterMk cId="0" sldId="2147483648"/>
            <pc:sldLayoutMk cId="0" sldId="2147483657"/>
          </pc:sldLayoutMkLst>
        </pc:sldLayoutChg>
        <pc:sldLayoutChg chg="del">
          <pc:chgData name="Beth Gietl" userId="22d07e5211a128f2" providerId="LiveId" clId="{F3F3AA6E-EEF5-4824-9EF9-E15AD0DFA4EA}" dt="2021-06-01T22:19:38.844" v="1846" actId="47"/>
          <pc:sldLayoutMkLst>
            <pc:docMk/>
            <pc:sldMasterMk cId="0" sldId="2147483648"/>
            <pc:sldLayoutMk cId="4132857706" sldId="214748365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2021-06-02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2021-06-02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194538" y="3573016"/>
            <a:ext cx="5832648" cy="180020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2021-06-02</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124744"/>
            <a:ext cx="8402525" cy="524172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2738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1A375A"/>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2021-06-02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62120" y="2852936"/>
            <a:ext cx="8819760"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1A375A"/>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tile tx="0" ty="0" sx="100000" sy="100000" flip="none" algn="tl"/>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2021-06-02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pngall.com/10-number-png/download/27199" TargetMode="External"/><Relationship Id="rId3" Type="http://schemas.openxmlformats.org/officeDocument/2006/relationships/hyperlink" Target="https://creativecommons.org/licenses/by-nc/3.0/" TargetMode="External"/><Relationship Id="rId7" Type="http://schemas.openxmlformats.org/officeDocument/2006/relationships/image" Target="../media/image21.png"/><Relationship Id="rId2" Type="http://schemas.openxmlformats.org/officeDocument/2006/relationships/hyperlink" Target="http://www.pngall.com/1-to-10-numbers-png" TargetMode="Externa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caranddriver.com/shopping-advice/g32463239/new-ev-models-us/" TargetMode="External"/><Relationship Id="rId2" Type="http://schemas.openxmlformats.org/officeDocument/2006/relationships/hyperlink" Target="https://www.kaggle.com/geoffnel/evs-one-electric-vehicle-dataset?select=ElectricCarData_Clean.csv"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commons.wikimedia.org/wiki/File:Red_oval.sv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hyperlink" Target="https://commons.wikimedia.org/wiki/File:Red_oval.svg"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hyperlink" Target="https://pngimg.com/download/15039" TargetMode="External"/><Relationship Id="rId5" Type="http://schemas.openxmlformats.org/officeDocument/2006/relationships/image" Target="../media/image18.png"/><Relationship Id="rId4" Type="http://schemas.openxmlformats.org/officeDocument/2006/relationships/hyperlink" Target="http://www.pngall.com/1-to-10-numbers-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a:t>Electric Vehicle</a:t>
            </a:r>
            <a:br>
              <a:rPr lang="en-US" altLang="ko-KR" dirty="0"/>
            </a:br>
            <a:r>
              <a:rPr lang="en-US" altLang="ko-KR" b="1" dirty="0"/>
              <a:t>ETL Project</a:t>
            </a:r>
            <a:endParaRPr lang="ko-KR" altLang="en-US" b="1" dirty="0"/>
          </a:p>
        </p:txBody>
      </p:sp>
      <p:sp>
        <p:nvSpPr>
          <p:cNvPr id="18" name="직사각형 17"/>
          <p:cNvSpPr/>
          <p:nvPr/>
        </p:nvSpPr>
        <p:spPr>
          <a:xfrm>
            <a:off x="219477" y="5373216"/>
            <a:ext cx="3885695" cy="1015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We Got No Gas</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Beth Gietl</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Lori </a:t>
            </a:r>
            <a:r>
              <a:rPr kumimoji="1" lang="en-US" altLang="ko-KR" sz="1000" dirty="0" err="1">
                <a:solidFill>
                  <a:schemeClr val="bg1">
                    <a:lumMod val="65000"/>
                  </a:schemeClr>
                </a:solidFill>
                <a:latin typeface="+mj-lt"/>
                <a:ea typeface="맑은 고딕" pitchFamily="50" charset="-127"/>
                <a:cs typeface="굴림" pitchFamily="50" charset="-127"/>
              </a:rPr>
              <a:t>Fraunfelder</a:t>
            </a:r>
            <a:endParaRPr kumimoji="1" lang="en-US" altLang="ko-KR" sz="1000" dirty="0">
              <a:solidFill>
                <a:schemeClr val="bg1">
                  <a:lumMod val="65000"/>
                </a:schemeClr>
              </a:solidFill>
              <a:latin typeface="+mj-lt"/>
              <a:ea typeface="맑은 고딕" pitchFamily="50" charset="-127"/>
              <a:cs typeface="굴림" pitchFamily="50" charset="-127"/>
            </a:endParaRPr>
          </a:p>
          <a:p>
            <a:pPr fontAlgn="base">
              <a:spcBef>
                <a:spcPct val="0"/>
              </a:spcBef>
              <a:spcAft>
                <a:spcPct val="0"/>
              </a:spcAft>
            </a:pPr>
            <a:r>
              <a:rPr kumimoji="1" lang="en-US" altLang="ko-KR" sz="1000" dirty="0" err="1">
                <a:solidFill>
                  <a:schemeClr val="bg1">
                    <a:lumMod val="65000"/>
                  </a:schemeClr>
                </a:solidFill>
                <a:latin typeface="+mj-lt"/>
                <a:ea typeface="맑은 고딕" pitchFamily="50" charset="-127"/>
                <a:cs typeface="굴림" pitchFamily="50" charset="-127"/>
              </a:rPr>
              <a:t>Ce’Aren</a:t>
            </a:r>
            <a:r>
              <a:rPr kumimoji="1" lang="en-US" altLang="ko-KR" sz="1000" dirty="0">
                <a:solidFill>
                  <a:schemeClr val="bg1">
                    <a:lumMod val="65000"/>
                  </a:schemeClr>
                </a:solidFill>
                <a:latin typeface="+mj-lt"/>
                <a:ea typeface="맑은 고딕" pitchFamily="50" charset="-127"/>
                <a:cs typeface="굴림" pitchFamily="50" charset="-127"/>
              </a:rPr>
              <a:t> Robinson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Rob Thompson</a:t>
            </a:r>
          </a:p>
          <a:p>
            <a:pPr fontAlgn="base">
              <a:spcBef>
                <a:spcPct val="0"/>
              </a:spcBef>
              <a:spcAft>
                <a:spcPct val="0"/>
              </a:spcAft>
            </a:pPr>
            <a:r>
              <a:rPr kumimoji="1" lang="en-US" altLang="ko-KR" sz="1000" dirty="0">
                <a:solidFill>
                  <a:schemeClr val="bg1">
                    <a:lumMod val="65000"/>
                  </a:schemeClr>
                </a:solidFill>
                <a:latin typeface="+mj-lt"/>
                <a:ea typeface="맑은 고딕" pitchFamily="50" charset="-127"/>
                <a:cs typeface="굴림" pitchFamily="50" charset="-127"/>
              </a:rPr>
              <a:t>Lynn Pettis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1390-2241-4773-B905-AD51A8E8F85A}"/>
              </a:ext>
            </a:extLst>
          </p:cNvPr>
          <p:cNvSpPr>
            <a:spLocks noGrp="1"/>
          </p:cNvSpPr>
          <p:nvPr>
            <p:ph type="title"/>
          </p:nvPr>
        </p:nvSpPr>
        <p:spPr/>
        <p:txBody>
          <a:bodyPr>
            <a:normAutofit/>
          </a:bodyPr>
          <a:lstStyle/>
          <a:p>
            <a:r>
              <a:rPr lang="en-US" dirty="0"/>
              <a:t>Transform: Pandas to JSON		</a:t>
            </a:r>
          </a:p>
        </p:txBody>
      </p:sp>
      <p:sp>
        <p:nvSpPr>
          <p:cNvPr id="4" name="Content Placeholder 7">
            <a:extLst>
              <a:ext uri="{FF2B5EF4-FFF2-40B4-BE49-F238E27FC236}">
                <a16:creationId xmlns:a16="http://schemas.microsoft.com/office/drawing/2014/main" id="{29055F94-E5A7-4BC0-BCAD-530D62133E64}"/>
              </a:ext>
            </a:extLst>
          </p:cNvPr>
          <p:cNvSpPr>
            <a:spLocks noGrp="1"/>
          </p:cNvSpPr>
          <p:nvPr>
            <p:ph idx="1"/>
          </p:nvPr>
        </p:nvSpPr>
        <p:spPr>
          <a:xfrm>
            <a:off x="4067944" y="836712"/>
            <a:ext cx="5040560" cy="6021288"/>
          </a:xfrm>
        </p:spPr>
        <p:txBody>
          <a:bodyPr>
            <a:normAutofit fontScale="92500" lnSpcReduction="10000"/>
          </a:bodyPr>
          <a:lstStyle/>
          <a:p>
            <a:r>
              <a:rPr lang="en-US" sz="2000" dirty="0"/>
              <a:t>Pandas to JSON:</a:t>
            </a:r>
          </a:p>
          <a:p>
            <a:pPr marL="0" indent="0"/>
            <a:r>
              <a:rPr lang="en-US" sz="2000" dirty="0"/>
              <a:t>5.    Created Pandas </a:t>
            </a:r>
            <a:r>
              <a:rPr lang="en-US" sz="2000" dirty="0" err="1"/>
              <a:t>DataFrames</a:t>
            </a:r>
            <a:r>
              <a:rPr lang="en-US" sz="2000" dirty="0"/>
              <a:t> from the lists </a:t>
            </a:r>
          </a:p>
          <a:p>
            <a:pPr marL="0" indent="0"/>
            <a:r>
              <a:rPr lang="en-US" sz="2000" dirty="0"/>
              <a:t>6.    Merged the </a:t>
            </a:r>
            <a:r>
              <a:rPr lang="en-US" sz="2000" dirty="0" err="1"/>
              <a:t>DataFrames</a:t>
            </a:r>
            <a:r>
              <a:rPr lang="en-US" sz="2000" dirty="0"/>
              <a:t> to one </a:t>
            </a:r>
            <a:r>
              <a:rPr lang="en-US" sz="2000" dirty="0" err="1"/>
              <a:t>DataFrame</a:t>
            </a:r>
            <a:endParaRPr lang="en-US" sz="2000" dirty="0"/>
          </a:p>
          <a:p>
            <a:pPr marL="685800" lvl="1">
              <a:buFont typeface="Arial" panose="020B0604020202020204" pitchFamily="34" charset="0"/>
              <a:buChar char="•"/>
            </a:pPr>
            <a:r>
              <a:rPr lang="en-US" sz="1900" dirty="0"/>
              <a:t>There were two columns in the Combined    </a:t>
            </a:r>
            <a:r>
              <a:rPr lang="en-US" sz="1900" dirty="0" err="1"/>
              <a:t>DataFrame</a:t>
            </a:r>
            <a:endParaRPr lang="en-US" sz="1900" dirty="0"/>
          </a:p>
          <a:p>
            <a:pPr lvl="2">
              <a:buFont typeface="Arial" panose="020B0604020202020204" pitchFamily="34" charset="0"/>
              <a:buChar char="•"/>
            </a:pPr>
            <a:r>
              <a:rPr lang="en-US" sz="1700" dirty="0"/>
              <a:t>“Types” </a:t>
            </a:r>
          </a:p>
          <a:p>
            <a:pPr lvl="2">
              <a:buFont typeface="Arial" panose="020B0604020202020204" pitchFamily="34" charset="0"/>
              <a:buChar char="•"/>
            </a:pPr>
            <a:r>
              <a:rPr lang="en-US" sz="1700" dirty="0"/>
              <a:t>“Traits” which contained a string of data </a:t>
            </a:r>
          </a:p>
          <a:p>
            <a:pPr>
              <a:buAutoNum type="arabicPeriod" startAt="7"/>
            </a:pPr>
            <a:r>
              <a:rPr lang="en-US" sz="2000" dirty="0"/>
              <a:t>During the conversion there were Null values  inserted  in the </a:t>
            </a:r>
            <a:r>
              <a:rPr lang="en-US" sz="2000" dirty="0" err="1"/>
              <a:t>cars_list</a:t>
            </a:r>
            <a:r>
              <a:rPr lang="en-US" sz="2000" dirty="0"/>
              <a:t> </a:t>
            </a:r>
            <a:r>
              <a:rPr lang="en-US" sz="2000" dirty="0" err="1"/>
              <a:t>DataFrame</a:t>
            </a:r>
            <a:r>
              <a:rPr lang="en-US" sz="2000" dirty="0"/>
              <a:t> and the   “Traits” values shifted down one row. Re-        numbered the “Traits” with    the correct         “Type”</a:t>
            </a:r>
          </a:p>
          <a:p>
            <a:pPr>
              <a:buAutoNum type="arabicPeriod" startAt="7"/>
            </a:pPr>
            <a:r>
              <a:rPr lang="en-US" sz="2000" dirty="0"/>
              <a:t>Split the string of data in the “Traits” column  into component pieces. Split at the dash,         colon, and space to extract the necessary data for our transformed </a:t>
            </a:r>
            <a:r>
              <a:rPr lang="en-US" sz="2000" dirty="0" err="1"/>
              <a:t>DataFrame</a:t>
            </a:r>
            <a:r>
              <a:rPr lang="en-US" sz="2000" dirty="0"/>
              <a:t>. Repeated       split process for base price, fuel economy, and range</a:t>
            </a:r>
          </a:p>
          <a:p>
            <a:pPr>
              <a:buAutoNum type="arabicPeriod" startAt="7"/>
            </a:pPr>
            <a:r>
              <a:rPr lang="en-US" sz="2000" dirty="0"/>
              <a:t>Created a </a:t>
            </a:r>
            <a:r>
              <a:rPr lang="en-US" sz="2000" dirty="0" err="1"/>
              <a:t>DataFrame</a:t>
            </a:r>
            <a:r>
              <a:rPr lang="en-US" sz="2000" dirty="0"/>
              <a:t> composed of the ex-        </a:t>
            </a:r>
            <a:r>
              <a:rPr lang="en-US" sz="2000" dirty="0" err="1"/>
              <a:t>tracted</a:t>
            </a:r>
            <a:r>
              <a:rPr lang="en-US" sz="2000" dirty="0"/>
              <a:t> values from the code above</a:t>
            </a:r>
          </a:p>
          <a:p>
            <a:pPr>
              <a:buAutoNum type="arabicPeriod" startAt="7"/>
            </a:pPr>
            <a:r>
              <a:rPr lang="en-US" sz="2000" dirty="0"/>
              <a:t>Process of JSONIFY the </a:t>
            </a:r>
            <a:r>
              <a:rPr lang="en-US" sz="2000" dirty="0" err="1"/>
              <a:t>DataFrame</a:t>
            </a:r>
            <a:endParaRPr lang="en-US" sz="2000" dirty="0"/>
          </a:p>
        </p:txBody>
      </p:sp>
      <p:sp>
        <p:nvSpPr>
          <p:cNvPr id="14" name="TextBox 13">
            <a:extLst>
              <a:ext uri="{FF2B5EF4-FFF2-40B4-BE49-F238E27FC236}">
                <a16:creationId xmlns:a16="http://schemas.microsoft.com/office/drawing/2014/main" id="{B7AFB4EA-578A-4C7A-940B-DF9628F3DF6F}"/>
              </a:ext>
            </a:extLst>
          </p:cNvPr>
          <p:cNvSpPr txBox="1"/>
          <p:nvPr/>
        </p:nvSpPr>
        <p:spPr>
          <a:xfrm>
            <a:off x="1547664" y="13181012"/>
            <a:ext cx="9144000" cy="230832"/>
          </a:xfrm>
          <a:prstGeom prst="rect">
            <a:avLst/>
          </a:prstGeom>
          <a:noFill/>
        </p:spPr>
        <p:txBody>
          <a:bodyPr wrap="square" rtlCol="0">
            <a:spAutoFit/>
          </a:bodyPr>
          <a:lstStyle/>
          <a:p>
            <a:r>
              <a:rPr lang="en-US" sz="900">
                <a:hlinkClick r:id="rId2" tooltip="http://www.pngall.com/1-to-10-numbers-png"/>
              </a:rPr>
              <a:t>This Photo</a:t>
            </a:r>
            <a:r>
              <a:rPr lang="en-US" sz="900"/>
              <a:t> by Unknown Author is licensed under </a:t>
            </a:r>
            <a:r>
              <a:rPr lang="en-US" sz="900">
                <a:hlinkClick r:id="rId3" tooltip="https://creativecommons.org/licenses/by-nc/3.0/"/>
              </a:rPr>
              <a:t>CC BY-NC</a:t>
            </a:r>
            <a:endParaRPr lang="en-US" sz="900"/>
          </a:p>
        </p:txBody>
      </p:sp>
      <p:grpSp>
        <p:nvGrpSpPr>
          <p:cNvPr id="28" name="Group 27">
            <a:extLst>
              <a:ext uri="{FF2B5EF4-FFF2-40B4-BE49-F238E27FC236}">
                <a16:creationId xmlns:a16="http://schemas.microsoft.com/office/drawing/2014/main" id="{6E49E664-CD3A-484E-9EE4-088EBF7B265A}"/>
              </a:ext>
            </a:extLst>
          </p:cNvPr>
          <p:cNvGrpSpPr/>
          <p:nvPr/>
        </p:nvGrpSpPr>
        <p:grpSpPr>
          <a:xfrm>
            <a:off x="122365" y="836712"/>
            <a:ext cx="3945579" cy="5982896"/>
            <a:chOff x="122365" y="836712"/>
            <a:chExt cx="3945579" cy="5982896"/>
          </a:xfrm>
        </p:grpSpPr>
        <p:pic>
          <p:nvPicPr>
            <p:cNvPr id="8" name="Picture 7">
              <a:extLst>
                <a:ext uri="{FF2B5EF4-FFF2-40B4-BE49-F238E27FC236}">
                  <a16:creationId xmlns:a16="http://schemas.microsoft.com/office/drawing/2014/main" id="{12EA2534-B8DA-49C4-9B5F-26A44367A032}"/>
                </a:ext>
              </a:extLst>
            </p:cNvPr>
            <p:cNvPicPr>
              <a:picLocks noChangeAspect="1"/>
            </p:cNvPicPr>
            <p:nvPr/>
          </p:nvPicPr>
          <p:blipFill rotWithShape="1">
            <a:blip r:embed="rId4"/>
            <a:srcRect r="7397" b="27734"/>
            <a:stretch/>
          </p:blipFill>
          <p:spPr>
            <a:xfrm>
              <a:off x="179513" y="836712"/>
              <a:ext cx="3888431" cy="3408215"/>
            </a:xfrm>
            <a:prstGeom prst="rect">
              <a:avLst/>
            </a:prstGeom>
          </p:spPr>
        </p:pic>
        <p:pic>
          <p:nvPicPr>
            <p:cNvPr id="10" name="Picture 9">
              <a:extLst>
                <a:ext uri="{FF2B5EF4-FFF2-40B4-BE49-F238E27FC236}">
                  <a16:creationId xmlns:a16="http://schemas.microsoft.com/office/drawing/2014/main" id="{04E1C4FA-0672-48D0-A710-68C3AE3B63B2}"/>
                </a:ext>
              </a:extLst>
            </p:cNvPr>
            <p:cNvPicPr>
              <a:picLocks noChangeAspect="1"/>
            </p:cNvPicPr>
            <p:nvPr/>
          </p:nvPicPr>
          <p:blipFill>
            <a:blip r:embed="rId5"/>
            <a:stretch>
              <a:fillRect/>
            </a:stretch>
          </p:blipFill>
          <p:spPr>
            <a:xfrm>
              <a:off x="178079" y="4285405"/>
              <a:ext cx="3889865" cy="2534203"/>
            </a:xfrm>
            <a:prstGeom prst="rect">
              <a:avLst/>
            </a:prstGeom>
          </p:spPr>
        </p:pic>
        <p:pic>
          <p:nvPicPr>
            <p:cNvPr id="11" name="Picture 10" descr="Icon&#10;&#10;Description automatically generated">
              <a:extLst>
                <a:ext uri="{FF2B5EF4-FFF2-40B4-BE49-F238E27FC236}">
                  <a16:creationId xmlns:a16="http://schemas.microsoft.com/office/drawing/2014/main" id="{D6FE6514-3CA6-4225-8CC7-DFBD12BEF1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75288" t="8698" r="10537" b="56303"/>
            <a:stretch/>
          </p:blipFill>
          <p:spPr>
            <a:xfrm>
              <a:off x="178079" y="836713"/>
              <a:ext cx="259229" cy="360040"/>
            </a:xfrm>
            <a:prstGeom prst="rect">
              <a:avLst/>
            </a:prstGeom>
          </p:spPr>
        </p:pic>
        <p:pic>
          <p:nvPicPr>
            <p:cNvPr id="13" name="Picture 12" descr="Icon&#10;&#10;Description automatically generated">
              <a:extLst>
                <a:ext uri="{FF2B5EF4-FFF2-40B4-BE49-F238E27FC236}">
                  <a16:creationId xmlns:a16="http://schemas.microsoft.com/office/drawing/2014/main" id="{F4294125-CDDD-41E8-8294-F6A10BBC184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953" t="48930" r="80297" b="16071"/>
            <a:stretch/>
          </p:blipFill>
          <p:spPr>
            <a:xfrm>
              <a:off x="149276" y="1237231"/>
              <a:ext cx="288032" cy="360040"/>
            </a:xfrm>
            <a:prstGeom prst="rect">
              <a:avLst/>
            </a:prstGeom>
          </p:spPr>
        </p:pic>
        <p:pic>
          <p:nvPicPr>
            <p:cNvPr id="16" name="Picture 15" descr="Icon&#10;&#10;Description automatically generated">
              <a:extLst>
                <a:ext uri="{FF2B5EF4-FFF2-40B4-BE49-F238E27FC236}">
                  <a16:creationId xmlns:a16="http://schemas.microsoft.com/office/drawing/2014/main" id="{2784174A-6AAD-45ED-A02E-1DDC84085C1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22049" t="47600" r="62988" b="14601"/>
            <a:stretch/>
          </p:blipFill>
          <p:spPr>
            <a:xfrm>
              <a:off x="178079" y="2396066"/>
              <a:ext cx="304649" cy="432922"/>
            </a:xfrm>
            <a:prstGeom prst="rect">
              <a:avLst/>
            </a:prstGeom>
          </p:spPr>
        </p:pic>
        <p:pic>
          <p:nvPicPr>
            <p:cNvPr id="17" name="Picture 16" descr="Icon&#10;&#10;Description automatically generated">
              <a:extLst>
                <a:ext uri="{FF2B5EF4-FFF2-40B4-BE49-F238E27FC236}">
                  <a16:creationId xmlns:a16="http://schemas.microsoft.com/office/drawing/2014/main" id="{D151A125-FC95-410D-B3F4-20C7493EAA86}"/>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38587" t="46500" r="44088" b="17100"/>
            <a:stretch/>
          </p:blipFill>
          <p:spPr>
            <a:xfrm>
              <a:off x="149276" y="3884887"/>
              <a:ext cx="304649" cy="360040"/>
            </a:xfrm>
            <a:prstGeom prst="rect">
              <a:avLst/>
            </a:prstGeom>
          </p:spPr>
        </p:pic>
        <p:pic>
          <p:nvPicPr>
            <p:cNvPr id="18" name="Picture 17" descr="Icon&#10;&#10;Description automatically generated">
              <a:extLst>
                <a:ext uri="{FF2B5EF4-FFF2-40B4-BE49-F238E27FC236}">
                  <a16:creationId xmlns:a16="http://schemas.microsoft.com/office/drawing/2014/main" id="{7C9F6C42-6791-4087-978D-EDDFE894C74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55678" t="47480" r="28262" b="16120"/>
            <a:stretch/>
          </p:blipFill>
          <p:spPr>
            <a:xfrm>
              <a:off x="146433" y="4480761"/>
              <a:ext cx="304649" cy="388399"/>
            </a:xfrm>
            <a:prstGeom prst="rect">
              <a:avLst/>
            </a:prstGeom>
          </p:spPr>
        </p:pic>
        <p:pic>
          <p:nvPicPr>
            <p:cNvPr id="26" name="Picture 25" descr="Icon&#10;&#10;Description automatically generated">
              <a:extLst>
                <a:ext uri="{FF2B5EF4-FFF2-40B4-BE49-F238E27FC236}">
                  <a16:creationId xmlns:a16="http://schemas.microsoft.com/office/drawing/2014/main" id="{E6036966-6177-4357-AA80-BBC9FCF5602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2365" y="5085184"/>
              <a:ext cx="417188" cy="289997"/>
            </a:xfrm>
            <a:prstGeom prst="rect">
              <a:avLst/>
            </a:prstGeom>
          </p:spPr>
        </p:pic>
      </p:grpSp>
    </p:spTree>
    <p:extLst>
      <p:ext uri="{BB962C8B-B14F-4D97-AF65-F5344CB8AC3E}">
        <p14:creationId xmlns:p14="http://schemas.microsoft.com/office/powerpoint/2010/main" val="89592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23528" y="4147538"/>
            <a:ext cx="3422082" cy="1015663"/>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Transform: Pandas to JSON - Output</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pic>
        <p:nvPicPr>
          <p:cNvPr id="34" name="Picture 33">
            <a:extLst>
              <a:ext uri="{FF2B5EF4-FFF2-40B4-BE49-F238E27FC236}">
                <a16:creationId xmlns:a16="http://schemas.microsoft.com/office/drawing/2014/main" id="{83585DF8-6D4E-4545-B713-8AC913214FEB}"/>
              </a:ext>
            </a:extLst>
          </p:cNvPr>
          <p:cNvPicPr>
            <a:picLocks noChangeAspect="1"/>
          </p:cNvPicPr>
          <p:nvPr/>
        </p:nvPicPr>
        <p:blipFill>
          <a:blip r:embed="rId2"/>
          <a:stretch>
            <a:fillRect/>
          </a:stretch>
        </p:blipFill>
        <p:spPr>
          <a:xfrm>
            <a:off x="4788024" y="615400"/>
            <a:ext cx="3913597" cy="5627200"/>
          </a:xfrm>
          <a:prstGeom prst="rect">
            <a:avLst/>
          </a:prstGeom>
        </p:spPr>
      </p:pic>
    </p:spTree>
    <p:extLst>
      <p:ext uri="{BB962C8B-B14F-4D97-AF65-F5344CB8AC3E}">
        <p14:creationId xmlns:p14="http://schemas.microsoft.com/office/powerpoint/2010/main" val="1225861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1BC435-2E71-4317-8504-34C30CF87F8D}"/>
              </a:ext>
            </a:extLst>
          </p:cNvPr>
          <p:cNvSpPr>
            <a:spLocks noGrp="1"/>
          </p:cNvSpPr>
          <p:nvPr>
            <p:ph type="title"/>
          </p:nvPr>
        </p:nvSpPr>
        <p:spPr/>
        <p:txBody>
          <a:bodyPr/>
          <a:lstStyle/>
          <a:p>
            <a:r>
              <a:rPr lang="en-US" b="1" dirty="0"/>
              <a:t>Load: Entity Relationship Diagram (ERD)</a:t>
            </a:r>
            <a:endParaRPr lang="en-US" dirty="0"/>
          </a:p>
        </p:txBody>
      </p:sp>
      <p:pic>
        <p:nvPicPr>
          <p:cNvPr id="6" name="Picture 5" descr="Graphical user interface, diagram&#10;&#10;Description automatically generated">
            <a:extLst>
              <a:ext uri="{FF2B5EF4-FFF2-40B4-BE49-F238E27FC236}">
                <a16:creationId xmlns:a16="http://schemas.microsoft.com/office/drawing/2014/main" id="{1CA73BF6-8B2F-495D-975A-4FB208D4D553}"/>
              </a:ext>
            </a:extLst>
          </p:cNvPr>
          <p:cNvPicPr>
            <a:picLocks noChangeAspect="1"/>
          </p:cNvPicPr>
          <p:nvPr/>
        </p:nvPicPr>
        <p:blipFill rotWithShape="1">
          <a:blip r:embed="rId2">
            <a:extLst>
              <a:ext uri="{28A0092B-C50C-407E-A947-70E740481C1C}">
                <a14:useLocalDpi xmlns:a14="http://schemas.microsoft.com/office/drawing/2010/main" val="0"/>
              </a:ext>
            </a:extLst>
          </a:blip>
          <a:srcRect t="6205"/>
          <a:stretch/>
        </p:blipFill>
        <p:spPr>
          <a:xfrm>
            <a:off x="651646" y="1772817"/>
            <a:ext cx="7840708" cy="5112567"/>
          </a:xfrm>
          <a:prstGeom prst="rect">
            <a:avLst/>
          </a:prstGeom>
        </p:spPr>
      </p:pic>
      <p:sp>
        <p:nvSpPr>
          <p:cNvPr id="7" name="Content Placeholder 1">
            <a:extLst>
              <a:ext uri="{FF2B5EF4-FFF2-40B4-BE49-F238E27FC236}">
                <a16:creationId xmlns:a16="http://schemas.microsoft.com/office/drawing/2014/main" id="{F7BEDC31-29E8-4718-97BF-A07E67D47F63}"/>
              </a:ext>
            </a:extLst>
          </p:cNvPr>
          <p:cNvSpPr txBox="1">
            <a:spLocks/>
          </p:cNvSpPr>
          <p:nvPr/>
        </p:nvSpPr>
        <p:spPr>
          <a:xfrm>
            <a:off x="370737" y="800159"/>
            <a:ext cx="8402525" cy="900649"/>
          </a:xfrm>
          <a:prstGeom prst="rect">
            <a:avLst/>
          </a:prstGeom>
        </p:spPr>
        <p:txBody>
          <a:bodyPr vert="horz" lIns="91440" tIns="45720" rIns="91440" bIns="45720" rtlCol="0">
            <a:normAutofit fontScale="92500" lnSpcReduction="2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en-US" sz="2000" dirty="0"/>
              <a:t>Our ERD provides a visual method of modeling the data. </a:t>
            </a:r>
          </a:p>
          <a:p>
            <a:pPr>
              <a:buFont typeface="Arial" panose="020B0604020202020204" pitchFamily="34" charset="0"/>
              <a:buChar char="•"/>
            </a:pPr>
            <a:r>
              <a:rPr lang="en-US" altLang="en-US" sz="2000" dirty="0"/>
              <a:t>We used Microsoft SQL Server Management Studio to write the code, create the tables and assign primary keys and create the foreign keys. </a:t>
            </a:r>
          </a:p>
          <a:p>
            <a:pPr>
              <a:buFont typeface="Arial" panose="020B0604020202020204" pitchFamily="34" charset="0"/>
              <a:buChar char="•"/>
            </a:pPr>
            <a:endParaRPr lang="en-US" altLang="en-US" dirty="0"/>
          </a:p>
        </p:txBody>
      </p:sp>
    </p:spTree>
    <p:extLst>
      <p:ext uri="{BB962C8B-B14F-4D97-AF65-F5344CB8AC3E}">
        <p14:creationId xmlns:p14="http://schemas.microsoft.com/office/powerpoint/2010/main" val="2961825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24441-927D-42D6-8AC5-8607AAB37F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798117"/>
            <a:ext cx="8401539" cy="713476"/>
          </a:xfrm>
        </p:spPr>
      </p:pic>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to Staging Table</a:t>
            </a:r>
          </a:p>
        </p:txBody>
      </p:sp>
      <p:pic>
        <p:nvPicPr>
          <p:cNvPr id="8" name="Picture 7" descr="Table&#10;&#10;Description automatically generated">
            <a:extLst>
              <a:ext uri="{FF2B5EF4-FFF2-40B4-BE49-F238E27FC236}">
                <a16:creationId xmlns:a16="http://schemas.microsoft.com/office/drawing/2014/main" id="{72DA716D-7E35-469E-857F-FFB0D6E18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636" y="1552717"/>
            <a:ext cx="6906728" cy="4982530"/>
          </a:xfrm>
          <a:prstGeom prst="rect">
            <a:avLst/>
          </a:prstGeom>
        </p:spPr>
      </p:pic>
    </p:spTree>
    <p:extLst>
      <p:ext uri="{BB962C8B-B14F-4D97-AF65-F5344CB8AC3E}">
        <p14:creationId xmlns:p14="http://schemas.microsoft.com/office/powerpoint/2010/main" val="340366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CSV Data Normalization and Cleaning</a:t>
            </a:r>
          </a:p>
        </p:txBody>
      </p:sp>
      <p:pic>
        <p:nvPicPr>
          <p:cNvPr id="7" name="Content Placeholder 6" descr="Text&#10;&#10;Description automatically generated">
            <a:extLst>
              <a:ext uri="{FF2B5EF4-FFF2-40B4-BE49-F238E27FC236}">
                <a16:creationId xmlns:a16="http://schemas.microsoft.com/office/drawing/2014/main" id="{FA084ED3-F861-42D1-B7C8-BC00C9899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628801"/>
            <a:ext cx="6542191" cy="3600400"/>
          </a:xfrm>
          <a:prstGeom prst="rect">
            <a:avLst/>
          </a:prstGeom>
        </p:spPr>
      </p:pic>
      <p:sp>
        <p:nvSpPr>
          <p:cNvPr id="9" name="Content Placeholder 1">
            <a:extLst>
              <a:ext uri="{FF2B5EF4-FFF2-40B4-BE49-F238E27FC236}">
                <a16:creationId xmlns:a16="http://schemas.microsoft.com/office/drawing/2014/main" id="{964A5D3D-E920-4DFC-998A-016399071C35}"/>
              </a:ext>
            </a:extLst>
          </p:cNvPr>
          <p:cNvSpPr txBox="1">
            <a:spLocks/>
          </p:cNvSpPr>
          <p:nvPr/>
        </p:nvSpPr>
        <p:spPr>
          <a:xfrm>
            <a:off x="370737" y="800159"/>
            <a:ext cx="8402525" cy="90064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en-US" dirty="0"/>
              <a:t>Created a View to manipulate the data and split off the trim package from the model. The          purpose was to align the data from the JSON file with the data in the CSV file. </a:t>
            </a:r>
          </a:p>
          <a:p>
            <a:pPr>
              <a:buFont typeface="Arial" panose="020B0604020202020204" pitchFamily="34" charset="0"/>
              <a:buChar char="•"/>
            </a:pPr>
            <a:r>
              <a:rPr lang="en-US" altLang="en-US" dirty="0"/>
              <a:t>Dropped unnecessary characters (“e-”) from the model of certain makes. </a:t>
            </a:r>
          </a:p>
        </p:txBody>
      </p:sp>
      <p:grpSp>
        <p:nvGrpSpPr>
          <p:cNvPr id="18" name="Group 17">
            <a:extLst>
              <a:ext uri="{FF2B5EF4-FFF2-40B4-BE49-F238E27FC236}">
                <a16:creationId xmlns:a16="http://schemas.microsoft.com/office/drawing/2014/main" id="{4B6FA31E-9D88-44E8-94AF-09980F267539}"/>
              </a:ext>
            </a:extLst>
          </p:cNvPr>
          <p:cNvGrpSpPr/>
          <p:nvPr/>
        </p:nvGrpSpPr>
        <p:grpSpPr>
          <a:xfrm>
            <a:off x="1080120" y="4509669"/>
            <a:ext cx="3347864" cy="2087683"/>
            <a:chOff x="1200694" y="3897326"/>
            <a:chExt cx="3347864" cy="2087683"/>
          </a:xfrm>
        </p:grpSpPr>
        <p:pic>
          <p:nvPicPr>
            <p:cNvPr id="12" name="Picture 11" descr="Table&#10;&#10;Description automatically generated">
              <a:extLst>
                <a:ext uri="{FF2B5EF4-FFF2-40B4-BE49-F238E27FC236}">
                  <a16:creationId xmlns:a16="http://schemas.microsoft.com/office/drawing/2014/main" id="{B0F26D74-014A-478E-B616-0000D5AF350C}"/>
                </a:ext>
              </a:extLst>
            </p:cNvPr>
            <p:cNvPicPr>
              <a:picLocks noChangeAspect="1"/>
            </p:cNvPicPr>
            <p:nvPr/>
          </p:nvPicPr>
          <p:blipFill rotWithShape="1">
            <a:blip r:embed="rId3">
              <a:extLst>
                <a:ext uri="{28A0092B-C50C-407E-A947-70E740481C1C}">
                  <a14:useLocalDpi xmlns:a14="http://schemas.microsoft.com/office/drawing/2010/main" val="0"/>
                </a:ext>
              </a:extLst>
            </a:blip>
            <a:srcRect l="-1" r="63388" b="68351"/>
            <a:stretch/>
          </p:blipFill>
          <p:spPr>
            <a:xfrm>
              <a:off x="1200694" y="3897326"/>
              <a:ext cx="3347864" cy="2087683"/>
            </a:xfrm>
            <a:prstGeom prst="rect">
              <a:avLst/>
            </a:prstGeom>
          </p:spPr>
        </p:pic>
        <p:sp>
          <p:nvSpPr>
            <p:cNvPr id="16" name="Rectangle 15">
              <a:extLst>
                <a:ext uri="{FF2B5EF4-FFF2-40B4-BE49-F238E27FC236}">
                  <a16:creationId xmlns:a16="http://schemas.microsoft.com/office/drawing/2014/main" id="{E4091C6D-9020-4183-B85E-309E9BA247D4}"/>
                </a:ext>
              </a:extLst>
            </p:cNvPr>
            <p:cNvSpPr/>
            <p:nvPr/>
          </p:nvSpPr>
          <p:spPr>
            <a:xfrm>
              <a:off x="2411760" y="4149080"/>
              <a:ext cx="2088232"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C494460-CA7A-4778-A4D2-049809CC0771}"/>
              </a:ext>
            </a:extLst>
          </p:cNvPr>
          <p:cNvGrpSpPr/>
          <p:nvPr/>
        </p:nvGrpSpPr>
        <p:grpSpPr>
          <a:xfrm>
            <a:off x="4617918" y="3861048"/>
            <a:ext cx="4310058" cy="2952327"/>
            <a:chOff x="5656685" y="3844668"/>
            <a:chExt cx="3347864" cy="2140341"/>
          </a:xfrm>
        </p:grpSpPr>
        <p:pic>
          <p:nvPicPr>
            <p:cNvPr id="10" name="Picture 9" descr="Table&#10;&#10;Description automatically generated">
              <a:extLst>
                <a:ext uri="{FF2B5EF4-FFF2-40B4-BE49-F238E27FC236}">
                  <a16:creationId xmlns:a16="http://schemas.microsoft.com/office/drawing/2014/main" id="{FDE81112-3DFD-44A4-931F-17E127912636}"/>
                </a:ext>
              </a:extLst>
            </p:cNvPr>
            <p:cNvPicPr>
              <a:picLocks noChangeAspect="1"/>
            </p:cNvPicPr>
            <p:nvPr/>
          </p:nvPicPr>
          <p:blipFill rotWithShape="1">
            <a:blip r:embed="rId4">
              <a:extLst>
                <a:ext uri="{28A0092B-C50C-407E-A947-70E740481C1C}">
                  <a14:useLocalDpi xmlns:a14="http://schemas.microsoft.com/office/drawing/2010/main" val="0"/>
                </a:ext>
              </a:extLst>
            </a:blip>
            <a:srcRect t="-974" r="63387" b="67320"/>
            <a:stretch/>
          </p:blipFill>
          <p:spPr>
            <a:xfrm>
              <a:off x="5656685" y="3844668"/>
              <a:ext cx="3347864" cy="2140341"/>
            </a:xfrm>
            <a:prstGeom prst="rect">
              <a:avLst/>
            </a:prstGeom>
          </p:spPr>
        </p:pic>
        <p:sp>
          <p:nvSpPr>
            <p:cNvPr id="17" name="Rectangle 16">
              <a:extLst>
                <a:ext uri="{FF2B5EF4-FFF2-40B4-BE49-F238E27FC236}">
                  <a16:creationId xmlns:a16="http://schemas.microsoft.com/office/drawing/2014/main" id="{A78C4278-0FB7-4130-93F9-04509BFFAE2E}"/>
                </a:ext>
              </a:extLst>
            </p:cNvPr>
            <p:cNvSpPr/>
            <p:nvPr/>
          </p:nvSpPr>
          <p:spPr>
            <a:xfrm>
              <a:off x="6876256" y="4147008"/>
              <a:ext cx="2016223" cy="182912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D4046AD-385A-426E-BD7C-C9C9B714629F}"/>
              </a:ext>
            </a:extLst>
          </p:cNvPr>
          <p:cNvGrpSpPr/>
          <p:nvPr/>
        </p:nvGrpSpPr>
        <p:grpSpPr>
          <a:xfrm>
            <a:off x="3153091" y="3732875"/>
            <a:ext cx="4618426" cy="930427"/>
            <a:chOff x="3153091" y="3732875"/>
            <a:chExt cx="4618426" cy="930427"/>
          </a:xfrm>
        </p:grpSpPr>
        <p:sp>
          <p:nvSpPr>
            <p:cNvPr id="20" name="Arrow: Curved Down 19">
              <a:extLst>
                <a:ext uri="{FF2B5EF4-FFF2-40B4-BE49-F238E27FC236}">
                  <a16:creationId xmlns:a16="http://schemas.microsoft.com/office/drawing/2014/main" id="{3A4192C4-1359-4BA8-9204-0B713B23BF11}"/>
                </a:ext>
              </a:extLst>
            </p:cNvPr>
            <p:cNvSpPr/>
            <p:nvPr/>
          </p:nvSpPr>
          <p:spPr>
            <a:xfrm rot="21067070">
              <a:off x="3153091" y="3815350"/>
              <a:ext cx="3671657" cy="83508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urved Down 21">
              <a:extLst>
                <a:ext uri="{FF2B5EF4-FFF2-40B4-BE49-F238E27FC236}">
                  <a16:creationId xmlns:a16="http://schemas.microsoft.com/office/drawing/2014/main" id="{2D25F05B-6D73-4F74-B530-1EBA90FCD49C}"/>
                </a:ext>
              </a:extLst>
            </p:cNvPr>
            <p:cNvSpPr/>
            <p:nvPr/>
          </p:nvSpPr>
          <p:spPr>
            <a:xfrm rot="21221246">
              <a:off x="3153598" y="3732875"/>
              <a:ext cx="4617919" cy="93042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95533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D00914EF-7215-41ED-8457-5148F51D43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39"/>
          <a:stretch/>
        </p:blipFill>
        <p:spPr>
          <a:xfrm>
            <a:off x="233772" y="2537305"/>
            <a:ext cx="8676456" cy="3267959"/>
          </a:xfrm>
        </p:spPr>
      </p:pic>
      <p:sp>
        <p:nvSpPr>
          <p:cNvPr id="3" name="Title 2">
            <a:extLst>
              <a:ext uri="{FF2B5EF4-FFF2-40B4-BE49-F238E27FC236}">
                <a16:creationId xmlns:a16="http://schemas.microsoft.com/office/drawing/2014/main" id="{14A5FFB2-1C44-4CEA-B28B-5EE8474708AD}"/>
              </a:ext>
            </a:extLst>
          </p:cNvPr>
          <p:cNvSpPr>
            <a:spLocks noGrp="1"/>
          </p:cNvSpPr>
          <p:nvPr>
            <p:ph type="title"/>
          </p:nvPr>
        </p:nvSpPr>
        <p:spPr/>
        <p:txBody>
          <a:bodyPr/>
          <a:lstStyle/>
          <a:p>
            <a:r>
              <a:rPr lang="en-US" dirty="0"/>
              <a:t>Load: Lookup Tables </a:t>
            </a:r>
          </a:p>
        </p:txBody>
      </p:sp>
      <p:sp>
        <p:nvSpPr>
          <p:cNvPr id="6" name="Content Placeholder 1">
            <a:extLst>
              <a:ext uri="{FF2B5EF4-FFF2-40B4-BE49-F238E27FC236}">
                <a16:creationId xmlns:a16="http://schemas.microsoft.com/office/drawing/2014/main" id="{82767B09-2C47-4A9C-ACD4-9503F010B611}"/>
              </a:ext>
            </a:extLst>
          </p:cNvPr>
          <p:cNvSpPr txBox="1">
            <a:spLocks/>
          </p:cNvSpPr>
          <p:nvPr/>
        </p:nvSpPr>
        <p:spPr>
          <a:xfrm>
            <a:off x="233772" y="800160"/>
            <a:ext cx="8676455" cy="169273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dirty="0"/>
              <a:t>Using CTEs (Common Table Expressions) to pull the distinct Make, Model,           </a:t>
            </a:r>
            <a:r>
              <a:rPr lang="en-US" sz="2000" dirty="0" err="1"/>
              <a:t>PowerTrain</a:t>
            </a:r>
            <a:r>
              <a:rPr lang="en-US" sz="2000" dirty="0"/>
              <a:t>, </a:t>
            </a:r>
            <a:r>
              <a:rPr lang="en-US" sz="2000" dirty="0" err="1"/>
              <a:t>BodyStyle</a:t>
            </a:r>
            <a:r>
              <a:rPr lang="en-US" sz="2000" dirty="0"/>
              <a:t>, and </a:t>
            </a:r>
            <a:r>
              <a:rPr lang="en-US" sz="2000" dirty="0" err="1"/>
              <a:t>PlugType</a:t>
            </a:r>
            <a:r>
              <a:rPr lang="en-US" sz="2000" dirty="0"/>
              <a:t> information from the file to store in the     lookup tables. </a:t>
            </a:r>
          </a:p>
          <a:p>
            <a:pPr>
              <a:buFont typeface="Arial" panose="020B0604020202020204" pitchFamily="34" charset="0"/>
              <a:buChar char="•"/>
            </a:pPr>
            <a:r>
              <a:rPr lang="en-US" sz="2000" dirty="0"/>
              <a:t>The </a:t>
            </a:r>
            <a:r>
              <a:rPr lang="en-US" sz="2000" dirty="0" err="1"/>
              <a:t>Row_Number</a:t>
            </a:r>
            <a:r>
              <a:rPr lang="en-US" sz="2000" dirty="0"/>
              <a:t> function is used to generate the ID values to be used in the    tables. </a:t>
            </a:r>
          </a:p>
        </p:txBody>
      </p:sp>
    </p:spTree>
    <p:extLst>
      <p:ext uri="{BB962C8B-B14F-4D97-AF65-F5344CB8AC3E}">
        <p14:creationId xmlns:p14="http://schemas.microsoft.com/office/powerpoint/2010/main" val="369566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273CD-4D6A-495A-93D6-565F220A6701}"/>
              </a:ext>
            </a:extLst>
          </p:cNvPr>
          <p:cNvSpPr>
            <a:spLocks noGrp="1"/>
          </p:cNvSpPr>
          <p:nvPr>
            <p:ph type="title"/>
          </p:nvPr>
        </p:nvSpPr>
        <p:spPr/>
        <p:txBody>
          <a:bodyPr/>
          <a:lstStyle/>
          <a:p>
            <a:r>
              <a:rPr lang="en-US" dirty="0"/>
              <a:t>Load: Loading the data</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9D6ACD32-27DD-4278-AD10-BDF814A216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02"/>
          <a:stretch/>
        </p:blipFill>
        <p:spPr>
          <a:xfrm>
            <a:off x="370737" y="1224691"/>
            <a:ext cx="8402637" cy="3241611"/>
          </a:xfrm>
          <a:prstGeom prst="rect">
            <a:avLst/>
          </a:prstGeom>
        </p:spPr>
      </p:pic>
      <p:sp>
        <p:nvSpPr>
          <p:cNvPr id="5" name="Content Placeholder 1">
            <a:extLst>
              <a:ext uri="{FF2B5EF4-FFF2-40B4-BE49-F238E27FC236}">
                <a16:creationId xmlns:a16="http://schemas.microsoft.com/office/drawing/2014/main" id="{A70726B2-D1FD-4474-A35D-BABF495F8FB2}"/>
              </a:ext>
            </a:extLst>
          </p:cNvPr>
          <p:cNvSpPr txBox="1">
            <a:spLocks/>
          </p:cNvSpPr>
          <p:nvPr/>
        </p:nvSpPr>
        <p:spPr>
          <a:xfrm>
            <a:off x="370737" y="800160"/>
            <a:ext cx="8402525" cy="424531"/>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r>
              <a:rPr lang="en-US" sz="2000" dirty="0"/>
              <a:t>Once the lookup tables were populated, we loaded the main data table. </a:t>
            </a:r>
          </a:p>
        </p:txBody>
      </p:sp>
      <p:pic>
        <p:nvPicPr>
          <p:cNvPr id="7" name="Picture 6" descr="Table&#10;&#10;Description automatically generated">
            <a:extLst>
              <a:ext uri="{FF2B5EF4-FFF2-40B4-BE49-F238E27FC236}">
                <a16:creationId xmlns:a16="http://schemas.microsoft.com/office/drawing/2014/main" id="{27BD9FF8-2356-4EF2-9AB2-22B08FBBC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974" y="2420888"/>
            <a:ext cx="6715026" cy="4427238"/>
          </a:xfrm>
          <a:prstGeom prst="rect">
            <a:avLst/>
          </a:prstGeom>
        </p:spPr>
      </p:pic>
    </p:spTree>
    <p:extLst>
      <p:ext uri="{BB962C8B-B14F-4D97-AF65-F5344CB8AC3E}">
        <p14:creationId xmlns:p14="http://schemas.microsoft.com/office/powerpoint/2010/main" val="420438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C3C81CF-D9C5-49DF-AB2D-2830057BCF8A}"/>
              </a:ext>
            </a:extLst>
          </p:cNvPr>
          <p:cNvGrpSpPr/>
          <p:nvPr/>
        </p:nvGrpSpPr>
        <p:grpSpPr>
          <a:xfrm>
            <a:off x="45348" y="3623500"/>
            <a:ext cx="5419725" cy="2901844"/>
            <a:chOff x="45348" y="3623500"/>
            <a:chExt cx="5419725" cy="2901844"/>
          </a:xfrm>
        </p:grpSpPr>
        <p:pic>
          <p:nvPicPr>
            <p:cNvPr id="19" name="Picture 18" descr="Table&#10;&#10;Description automatically generated">
              <a:extLst>
                <a:ext uri="{FF2B5EF4-FFF2-40B4-BE49-F238E27FC236}">
                  <a16:creationId xmlns:a16="http://schemas.microsoft.com/office/drawing/2014/main" id="{E72B4762-E754-4ECC-A818-EC9E0D00D1C9}"/>
                </a:ext>
              </a:extLst>
            </p:cNvPr>
            <p:cNvPicPr>
              <a:picLocks noChangeAspect="1"/>
            </p:cNvPicPr>
            <p:nvPr/>
          </p:nvPicPr>
          <p:blipFill rotWithShape="1">
            <a:blip r:embed="rId2">
              <a:extLst>
                <a:ext uri="{28A0092B-C50C-407E-A947-70E740481C1C}">
                  <a14:useLocalDpi xmlns:a14="http://schemas.microsoft.com/office/drawing/2010/main" val="0"/>
                </a:ext>
              </a:extLst>
            </a:blip>
            <a:srcRect t="1" b="42841"/>
            <a:stretch/>
          </p:blipFill>
          <p:spPr>
            <a:xfrm>
              <a:off x="45348" y="3623500"/>
              <a:ext cx="5419725" cy="2901844"/>
            </a:xfrm>
            <a:prstGeom prst="rect">
              <a:avLst/>
            </a:prstGeom>
          </p:spPr>
        </p:pic>
        <p:sp>
          <p:nvSpPr>
            <p:cNvPr id="23" name="Rectangle 22">
              <a:extLst>
                <a:ext uri="{FF2B5EF4-FFF2-40B4-BE49-F238E27FC236}">
                  <a16:creationId xmlns:a16="http://schemas.microsoft.com/office/drawing/2014/main" id="{52F43195-B3F9-4880-81FE-755C3AFE995B}"/>
                </a:ext>
              </a:extLst>
            </p:cNvPr>
            <p:cNvSpPr/>
            <p:nvPr/>
          </p:nvSpPr>
          <p:spPr>
            <a:xfrm>
              <a:off x="467544" y="3951804"/>
              <a:ext cx="1584176" cy="249093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
        <p:nvSpPr>
          <p:cNvPr id="3" name="Title 2">
            <a:extLst>
              <a:ext uri="{FF2B5EF4-FFF2-40B4-BE49-F238E27FC236}">
                <a16:creationId xmlns:a16="http://schemas.microsoft.com/office/drawing/2014/main" id="{62609413-3F76-43FB-9FBF-8975C757D5CC}"/>
              </a:ext>
            </a:extLst>
          </p:cNvPr>
          <p:cNvSpPr>
            <a:spLocks noGrp="1"/>
          </p:cNvSpPr>
          <p:nvPr>
            <p:ph type="title"/>
          </p:nvPr>
        </p:nvSpPr>
        <p:spPr/>
        <p:txBody>
          <a:bodyPr/>
          <a:lstStyle/>
          <a:p>
            <a:r>
              <a:rPr lang="en-US" dirty="0"/>
              <a:t>Load: JSON to Staging Table, Data Normalization / Clean</a:t>
            </a:r>
          </a:p>
        </p:txBody>
      </p:sp>
      <p:sp>
        <p:nvSpPr>
          <p:cNvPr id="9" name="내용 개체 틀 5">
            <a:extLst>
              <a:ext uri="{FF2B5EF4-FFF2-40B4-BE49-F238E27FC236}">
                <a16:creationId xmlns:a16="http://schemas.microsoft.com/office/drawing/2014/main" id="{4E4B2222-E425-46AC-A399-374C8038C031}"/>
              </a:ext>
            </a:extLst>
          </p:cNvPr>
          <p:cNvSpPr txBox="1">
            <a:spLocks/>
          </p:cNvSpPr>
          <p:nvPr/>
        </p:nvSpPr>
        <p:spPr>
          <a:xfrm>
            <a:off x="0" y="764704"/>
            <a:ext cx="2502584" cy="2858796"/>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altLang="ko-KR" sz="1700" dirty="0"/>
              <a:t>Imported the JSON File</a:t>
            </a:r>
          </a:p>
          <a:p>
            <a:pPr>
              <a:buFont typeface="Arial" panose="020B0604020202020204" pitchFamily="34" charset="0"/>
              <a:buChar char="•"/>
            </a:pPr>
            <a:r>
              <a:rPr lang="en-US" altLang="ko-KR" sz="1700" dirty="0"/>
              <a:t>Parsed the data as part of the staging process</a:t>
            </a:r>
          </a:p>
          <a:p>
            <a:pPr>
              <a:buFont typeface="Arial" panose="020B0604020202020204" pitchFamily="34" charset="0"/>
              <a:buChar char="•"/>
            </a:pPr>
            <a:r>
              <a:rPr lang="en-US" altLang="ko-KR" sz="1700" dirty="0"/>
              <a:t>Pivoted the data to a single row</a:t>
            </a:r>
          </a:p>
          <a:p>
            <a:pPr>
              <a:buFont typeface="Arial" panose="020B0604020202020204" pitchFamily="34" charset="0"/>
              <a:buChar char="•"/>
            </a:pPr>
            <a:r>
              <a:rPr lang="en-US" altLang="ko-KR" sz="1700" dirty="0"/>
              <a:t>Delimited split to split out the Make, Model and Trim Package. </a:t>
            </a:r>
          </a:p>
        </p:txBody>
      </p:sp>
      <p:pic>
        <p:nvPicPr>
          <p:cNvPr id="17" name="Picture 16">
            <a:extLst>
              <a:ext uri="{FF2B5EF4-FFF2-40B4-BE49-F238E27FC236}">
                <a16:creationId xmlns:a16="http://schemas.microsoft.com/office/drawing/2014/main" id="{F082BE4A-C306-428E-87FF-0076AC5F4206}"/>
              </a:ext>
            </a:extLst>
          </p:cNvPr>
          <p:cNvPicPr>
            <a:picLocks noChangeAspect="1"/>
          </p:cNvPicPr>
          <p:nvPr/>
        </p:nvPicPr>
        <p:blipFill>
          <a:blip r:embed="rId3"/>
          <a:stretch>
            <a:fillRect/>
          </a:stretch>
        </p:blipFill>
        <p:spPr>
          <a:xfrm>
            <a:off x="2381488" y="804262"/>
            <a:ext cx="6762511" cy="2984778"/>
          </a:xfrm>
          <a:prstGeom prst="rect">
            <a:avLst/>
          </a:prstGeom>
        </p:spPr>
      </p:pic>
      <p:pic>
        <p:nvPicPr>
          <p:cNvPr id="15" name="Picture 14" descr="Graphical user interface, table&#10;&#10;Description automatically generated">
            <a:extLst>
              <a:ext uri="{FF2B5EF4-FFF2-40B4-BE49-F238E27FC236}">
                <a16:creationId xmlns:a16="http://schemas.microsoft.com/office/drawing/2014/main" id="{90BDCF0F-E578-4BEC-B1F4-FDF2FD4D5519}"/>
              </a:ext>
            </a:extLst>
          </p:cNvPr>
          <p:cNvPicPr>
            <a:picLocks noChangeAspect="1"/>
          </p:cNvPicPr>
          <p:nvPr/>
        </p:nvPicPr>
        <p:blipFill rotWithShape="1">
          <a:blip r:embed="rId4">
            <a:extLst>
              <a:ext uri="{28A0092B-C50C-407E-A947-70E740481C1C}">
                <a14:useLocalDpi xmlns:a14="http://schemas.microsoft.com/office/drawing/2010/main" val="0"/>
              </a:ext>
            </a:extLst>
          </a:blip>
          <a:srcRect b="57001"/>
          <a:stretch/>
        </p:blipFill>
        <p:spPr>
          <a:xfrm>
            <a:off x="2338496" y="4624713"/>
            <a:ext cx="6781800" cy="2240325"/>
          </a:xfrm>
          <a:prstGeom prst="rect">
            <a:avLst/>
          </a:prstGeom>
        </p:spPr>
      </p:pic>
      <p:sp>
        <p:nvSpPr>
          <p:cNvPr id="25" name="Rectangle 24">
            <a:extLst>
              <a:ext uri="{FF2B5EF4-FFF2-40B4-BE49-F238E27FC236}">
                <a16:creationId xmlns:a16="http://schemas.microsoft.com/office/drawing/2014/main" id="{E9356924-C4B3-4F30-8567-9367E17CD2BB}"/>
              </a:ext>
            </a:extLst>
          </p:cNvPr>
          <p:cNvSpPr/>
          <p:nvPr/>
        </p:nvSpPr>
        <p:spPr>
          <a:xfrm>
            <a:off x="2843808" y="5013176"/>
            <a:ext cx="2621265" cy="175786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5" name="Group 34">
            <a:extLst>
              <a:ext uri="{FF2B5EF4-FFF2-40B4-BE49-F238E27FC236}">
                <a16:creationId xmlns:a16="http://schemas.microsoft.com/office/drawing/2014/main" id="{DA363833-3908-494B-AC14-00B148CF6981}"/>
              </a:ext>
            </a:extLst>
          </p:cNvPr>
          <p:cNvGrpSpPr/>
          <p:nvPr/>
        </p:nvGrpSpPr>
        <p:grpSpPr>
          <a:xfrm>
            <a:off x="1228110" y="3818922"/>
            <a:ext cx="3757763" cy="829283"/>
            <a:chOff x="1228110" y="3818922"/>
            <a:chExt cx="3757763" cy="829283"/>
          </a:xfrm>
        </p:grpSpPr>
        <p:sp>
          <p:nvSpPr>
            <p:cNvPr id="29" name="Arrow: Curved Down 28">
              <a:extLst>
                <a:ext uri="{FF2B5EF4-FFF2-40B4-BE49-F238E27FC236}">
                  <a16:creationId xmlns:a16="http://schemas.microsoft.com/office/drawing/2014/main" id="{DF5E2C14-808B-488F-A343-7696EAACBC39}"/>
                </a:ext>
              </a:extLst>
            </p:cNvPr>
            <p:cNvSpPr/>
            <p:nvPr/>
          </p:nvSpPr>
          <p:spPr>
            <a:xfrm rot="935358">
              <a:off x="1228474" y="3829847"/>
              <a:ext cx="3757399" cy="8183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Arrow: Curved Down 31">
              <a:extLst>
                <a:ext uri="{FF2B5EF4-FFF2-40B4-BE49-F238E27FC236}">
                  <a16:creationId xmlns:a16="http://schemas.microsoft.com/office/drawing/2014/main" id="{FFDDA4E8-8B21-48F6-BECD-43CBBB1E99DC}"/>
                </a:ext>
              </a:extLst>
            </p:cNvPr>
            <p:cNvSpPr/>
            <p:nvPr/>
          </p:nvSpPr>
          <p:spPr>
            <a:xfrm rot="1173918">
              <a:off x="1228110" y="3818922"/>
              <a:ext cx="3076411" cy="7722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Arrow: Curved Down 32">
              <a:extLst>
                <a:ext uri="{FF2B5EF4-FFF2-40B4-BE49-F238E27FC236}">
                  <a16:creationId xmlns:a16="http://schemas.microsoft.com/office/drawing/2014/main" id="{F696FE3C-4D16-431C-860F-B86A2B05BF50}"/>
                </a:ext>
              </a:extLst>
            </p:cNvPr>
            <p:cNvSpPr/>
            <p:nvPr/>
          </p:nvSpPr>
          <p:spPr>
            <a:xfrm rot="1583941">
              <a:off x="1275080" y="3894264"/>
              <a:ext cx="2351815" cy="70355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730243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4AAF6C37-0CED-4BF4-8A30-165CEDC4D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394071"/>
            <a:ext cx="4754366" cy="1697369"/>
          </a:xfrm>
          <a:prstGeom prst="rect">
            <a:avLst/>
          </a:prstGeom>
        </p:spPr>
      </p:pic>
      <p:pic>
        <p:nvPicPr>
          <p:cNvPr id="11" name="Picture 10" descr="Table&#10;&#10;Description automatically generated">
            <a:extLst>
              <a:ext uri="{FF2B5EF4-FFF2-40B4-BE49-F238E27FC236}">
                <a16:creationId xmlns:a16="http://schemas.microsoft.com/office/drawing/2014/main" id="{15FD3F82-12D7-48AD-9277-3DC11C68B4A5}"/>
              </a:ext>
            </a:extLst>
          </p:cNvPr>
          <p:cNvPicPr>
            <a:picLocks noChangeAspect="1"/>
          </p:cNvPicPr>
          <p:nvPr/>
        </p:nvPicPr>
        <p:blipFill rotWithShape="1">
          <a:blip r:embed="rId3">
            <a:extLst>
              <a:ext uri="{28A0092B-C50C-407E-A947-70E740481C1C}">
                <a14:useLocalDpi xmlns:a14="http://schemas.microsoft.com/office/drawing/2010/main" val="0"/>
              </a:ext>
            </a:extLst>
          </a:blip>
          <a:srcRect b="64488"/>
          <a:stretch/>
        </p:blipFill>
        <p:spPr>
          <a:xfrm>
            <a:off x="4300332" y="3969066"/>
            <a:ext cx="4808172" cy="1188126"/>
          </a:xfrm>
          <a:prstGeom prst="rect">
            <a:avLst/>
          </a:prstGeom>
        </p:spPr>
      </p:pic>
      <p:pic>
        <p:nvPicPr>
          <p:cNvPr id="5" name="Content Placeholder 4" descr="Graphical user interface, text, application, email&#10;&#10;Description automatically generated">
            <a:extLst>
              <a:ext uri="{FF2B5EF4-FFF2-40B4-BE49-F238E27FC236}">
                <a16:creationId xmlns:a16="http://schemas.microsoft.com/office/drawing/2014/main" id="{76AFDE49-AF98-4CF7-8B24-7AED3092FE8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7504" y="789044"/>
            <a:ext cx="4139952" cy="5814357"/>
          </a:xfrm>
        </p:spPr>
      </p:pic>
      <p:sp>
        <p:nvSpPr>
          <p:cNvPr id="3" name="Title 2">
            <a:extLst>
              <a:ext uri="{FF2B5EF4-FFF2-40B4-BE49-F238E27FC236}">
                <a16:creationId xmlns:a16="http://schemas.microsoft.com/office/drawing/2014/main" id="{8B0B1776-810C-401F-A106-03D356BF20D8}"/>
              </a:ext>
            </a:extLst>
          </p:cNvPr>
          <p:cNvSpPr>
            <a:spLocks noGrp="1"/>
          </p:cNvSpPr>
          <p:nvPr>
            <p:ph type="title"/>
          </p:nvPr>
        </p:nvSpPr>
        <p:spPr/>
        <p:txBody>
          <a:bodyPr/>
          <a:lstStyle/>
          <a:p>
            <a:r>
              <a:rPr lang="en-US" dirty="0"/>
              <a:t>Load: Loading new data</a:t>
            </a:r>
          </a:p>
        </p:txBody>
      </p:sp>
      <p:sp>
        <p:nvSpPr>
          <p:cNvPr id="6" name="내용 개체 틀 5">
            <a:extLst>
              <a:ext uri="{FF2B5EF4-FFF2-40B4-BE49-F238E27FC236}">
                <a16:creationId xmlns:a16="http://schemas.microsoft.com/office/drawing/2014/main" id="{36C0C064-B4A7-4257-9DCB-0832D68F5A29}"/>
              </a:ext>
            </a:extLst>
          </p:cNvPr>
          <p:cNvSpPr txBox="1">
            <a:spLocks/>
          </p:cNvSpPr>
          <p:nvPr/>
        </p:nvSpPr>
        <p:spPr>
          <a:xfrm>
            <a:off x="5940152" y="1990635"/>
            <a:ext cx="2232248" cy="504240"/>
          </a:xfrm>
          <a:prstGeom prst="rect">
            <a:avLst/>
          </a:prstGeom>
          <a:solidFill>
            <a:srgbClr val="D4EEF9"/>
          </a:solidFill>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Second, loaded the data</a:t>
            </a:r>
          </a:p>
        </p:txBody>
      </p:sp>
      <p:sp>
        <p:nvSpPr>
          <p:cNvPr id="9" name="내용 개체 틀 5">
            <a:extLst>
              <a:ext uri="{FF2B5EF4-FFF2-40B4-BE49-F238E27FC236}">
                <a16:creationId xmlns:a16="http://schemas.microsoft.com/office/drawing/2014/main" id="{2B3D2603-A4BE-4008-BA94-F50DF769BABD}"/>
              </a:ext>
            </a:extLst>
          </p:cNvPr>
          <p:cNvSpPr txBox="1">
            <a:spLocks/>
          </p:cNvSpPr>
          <p:nvPr/>
        </p:nvSpPr>
        <p:spPr>
          <a:xfrm>
            <a:off x="1187624" y="764704"/>
            <a:ext cx="3059832" cy="1008112"/>
          </a:xfrm>
          <a:prstGeom prst="rect">
            <a:avLst/>
          </a:prstGeom>
          <a:solidFill>
            <a:srgbClr val="D4EEF9"/>
          </a:solidFill>
        </p:spPr>
        <p:txBody>
          <a:bodyPr vert="horz" lIns="91440" tIns="45720" rIns="91440" bIns="45720" rtlCol="0">
            <a:normAutofit lnSpcReduction="10000"/>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tLang="ko-KR" dirty="0"/>
              <a:t>First, inserted new data (“Make” &amp; “Model”) that existed in the staged JSON table but not in the CSV staged table. </a:t>
            </a:r>
          </a:p>
        </p:txBody>
      </p:sp>
    </p:spTree>
    <p:extLst>
      <p:ext uri="{BB962C8B-B14F-4D97-AF65-F5344CB8AC3E}">
        <p14:creationId xmlns:p14="http://schemas.microsoft.com/office/powerpoint/2010/main" val="146545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23528" y="437837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Load: Join Tables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pic>
        <p:nvPicPr>
          <p:cNvPr id="4" name="Picture 3" descr="Graphical user interface, text, application&#10;&#10;Description automatically generated">
            <a:extLst>
              <a:ext uri="{FF2B5EF4-FFF2-40B4-BE49-F238E27FC236}">
                <a16:creationId xmlns:a16="http://schemas.microsoft.com/office/drawing/2014/main" id="{7A70E550-EFC5-43DC-B61A-F1D53ECED93A}"/>
              </a:ext>
            </a:extLst>
          </p:cNvPr>
          <p:cNvPicPr>
            <a:picLocks noChangeAspect="1"/>
          </p:cNvPicPr>
          <p:nvPr/>
        </p:nvPicPr>
        <p:blipFill rotWithShape="1">
          <a:blip r:embed="rId2">
            <a:extLst>
              <a:ext uri="{28A0092B-C50C-407E-A947-70E740481C1C}">
                <a14:useLocalDpi xmlns:a14="http://schemas.microsoft.com/office/drawing/2010/main" val="0"/>
              </a:ext>
            </a:extLst>
          </a:blip>
          <a:srcRect r="2528"/>
          <a:stretch/>
        </p:blipFill>
        <p:spPr>
          <a:xfrm>
            <a:off x="4427984" y="1068748"/>
            <a:ext cx="4608512" cy="4808524"/>
          </a:xfrm>
          <a:prstGeom prst="rect">
            <a:avLst/>
          </a:prstGeom>
        </p:spPr>
      </p:pic>
      <p:sp>
        <p:nvSpPr>
          <p:cNvPr id="5" name="Content Placeholder 1">
            <a:extLst>
              <a:ext uri="{FF2B5EF4-FFF2-40B4-BE49-F238E27FC236}">
                <a16:creationId xmlns:a16="http://schemas.microsoft.com/office/drawing/2014/main" id="{5F8FDC57-0DEC-49EB-A4A5-46EB7265D83E}"/>
              </a:ext>
            </a:extLst>
          </p:cNvPr>
          <p:cNvSpPr txBox="1">
            <a:spLocks/>
          </p:cNvSpPr>
          <p:nvPr/>
        </p:nvSpPr>
        <p:spPr>
          <a:xfrm>
            <a:off x="5292080" y="404664"/>
            <a:ext cx="3795678" cy="980728"/>
          </a:xfrm>
          <a:prstGeom prst="rect">
            <a:avLst/>
          </a:prstGeom>
          <a:solidFill>
            <a:srgbClr val="D4EEF9"/>
          </a:solidFill>
        </p:spPr>
        <p:txBody>
          <a:bodyPr>
            <a:normAutofit/>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en-US" sz="1900" i="1" dirty="0">
                <a:solidFill>
                  <a:schemeClr val="tx1">
                    <a:lumMod val="65000"/>
                    <a:lumOff val="35000"/>
                  </a:schemeClr>
                </a:solidFill>
                <a:latin typeface="+mj-lt"/>
              </a:rPr>
              <a:t>Joined</a:t>
            </a:r>
            <a:r>
              <a:rPr lang="en-US" sz="1900" dirty="0"/>
              <a:t> </a:t>
            </a:r>
            <a:r>
              <a:rPr lang="en-US" altLang="en-US" sz="1900" i="1" dirty="0">
                <a:solidFill>
                  <a:schemeClr val="tx1">
                    <a:lumMod val="65000"/>
                    <a:lumOff val="35000"/>
                  </a:schemeClr>
                </a:solidFill>
                <a:latin typeface="+mj-lt"/>
              </a:rPr>
              <a:t>the </a:t>
            </a:r>
            <a:r>
              <a:rPr lang="en-US" altLang="en-US" sz="1900" i="1" dirty="0" err="1">
                <a:solidFill>
                  <a:schemeClr val="tx1">
                    <a:lumMod val="65000"/>
                    <a:lumOff val="35000"/>
                  </a:schemeClr>
                </a:solidFill>
                <a:latin typeface="+mj-lt"/>
              </a:rPr>
              <a:t>VehicleData</a:t>
            </a:r>
            <a:r>
              <a:rPr lang="en-US" altLang="en-US" sz="1900" i="1" dirty="0">
                <a:solidFill>
                  <a:schemeClr val="tx1">
                    <a:lumMod val="65000"/>
                    <a:lumOff val="35000"/>
                  </a:schemeClr>
                </a:solidFill>
                <a:latin typeface="+mj-lt"/>
              </a:rPr>
              <a:t> table (CSV),   the </a:t>
            </a:r>
            <a:r>
              <a:rPr lang="en-US" altLang="en-US" sz="1900" i="1" dirty="0" err="1">
                <a:solidFill>
                  <a:schemeClr val="tx1">
                    <a:lumMod val="65000"/>
                    <a:lumOff val="35000"/>
                  </a:schemeClr>
                </a:solidFill>
                <a:latin typeface="+mj-lt"/>
              </a:rPr>
              <a:t>CarData</a:t>
            </a:r>
            <a:r>
              <a:rPr lang="en-US" altLang="en-US" sz="1900" i="1" dirty="0">
                <a:solidFill>
                  <a:schemeClr val="tx1">
                    <a:lumMod val="65000"/>
                    <a:lumOff val="35000"/>
                  </a:schemeClr>
                </a:solidFill>
                <a:latin typeface="+mj-lt"/>
              </a:rPr>
              <a:t> table (JSON) and the      Lookup Tables to create the Dataset</a:t>
            </a:r>
          </a:p>
          <a:p>
            <a:endParaRPr lang="en-US" dirty="0"/>
          </a:p>
        </p:txBody>
      </p:sp>
    </p:spTree>
    <p:extLst>
      <p:ext uri="{BB962C8B-B14F-4D97-AF65-F5344CB8AC3E}">
        <p14:creationId xmlns:p14="http://schemas.microsoft.com/office/powerpoint/2010/main" val="166507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4716016" y="2026334"/>
            <a:ext cx="3512519" cy="477054"/>
            <a:chOff x="5093743" y="2026334"/>
            <a:chExt cx="3512519" cy="477054"/>
          </a:xfrm>
        </p:grpSpPr>
        <p:sp>
          <p:nvSpPr>
            <p:cNvPr id="18" name="Text Box 5"/>
            <p:cNvSpPr txBox="1">
              <a:spLocks noChangeArrowheads="1"/>
            </p:cNvSpPr>
            <p:nvPr/>
          </p:nvSpPr>
          <p:spPr bwMode="auto">
            <a:xfrm>
              <a:off x="5653512" y="2112913"/>
              <a:ext cx="2952750" cy="307975"/>
            </a:xfrm>
            <a:prstGeom prst="rect">
              <a:avLst/>
            </a:prstGeom>
            <a:noFill/>
            <a:ln w="9525">
              <a:noFill/>
              <a:miter lim="800000"/>
              <a:headEnd/>
              <a:tailEnd/>
            </a:ln>
          </p:spPr>
          <p:txBody>
            <a:bodyPr>
              <a:spAutoFit/>
            </a:bodyPr>
            <a:lstStyle/>
            <a:p>
              <a:r>
                <a:rPr lang="en-US" sz="1400" b="1" dirty="0"/>
                <a:t>Project Outline</a:t>
              </a:r>
            </a:p>
          </p:txBody>
        </p:sp>
        <p:sp>
          <p:nvSpPr>
            <p:cNvPr id="20" name="TextBox 13"/>
            <p:cNvSpPr txBox="1">
              <a:spLocks noChangeArrowheads="1"/>
            </p:cNvSpPr>
            <p:nvPr/>
          </p:nvSpPr>
          <p:spPr bwMode="auto">
            <a:xfrm>
              <a:off x="5093743" y="202633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01</a:t>
              </a:r>
              <a:endParaRPr lang="ko-KR" altLang="en-US" sz="2500" b="1" dirty="0">
                <a:solidFill>
                  <a:schemeClr val="bg1">
                    <a:lumMod val="65000"/>
                  </a:schemeClr>
                </a:solidFill>
                <a:latin typeface="+mj-lt"/>
                <a:ea typeface="맑은 고딕" pitchFamily="50" charset="-127"/>
              </a:endParaRPr>
            </a:p>
          </p:txBody>
        </p:sp>
      </p:grpSp>
      <p:grpSp>
        <p:nvGrpSpPr>
          <p:cNvPr id="23" name="그룹 22"/>
          <p:cNvGrpSpPr/>
          <p:nvPr/>
        </p:nvGrpSpPr>
        <p:grpSpPr>
          <a:xfrm>
            <a:off x="4716016" y="2647622"/>
            <a:ext cx="3728419" cy="573960"/>
            <a:chOff x="5093743" y="2647622"/>
            <a:chExt cx="3728419" cy="573960"/>
          </a:xfrm>
        </p:grpSpPr>
        <p:sp>
          <p:nvSpPr>
            <p:cNvPr id="72" name="Text Box 5"/>
            <p:cNvSpPr txBox="1">
              <a:spLocks noChangeArrowheads="1"/>
            </p:cNvSpPr>
            <p:nvPr/>
          </p:nvSpPr>
          <p:spPr bwMode="auto">
            <a:xfrm>
              <a:off x="5653512" y="2647622"/>
              <a:ext cx="2952750" cy="523220"/>
            </a:xfrm>
            <a:prstGeom prst="rect">
              <a:avLst/>
            </a:prstGeom>
            <a:noFill/>
            <a:ln w="9525">
              <a:noFill/>
              <a:miter lim="800000"/>
              <a:headEnd/>
              <a:tailEnd/>
            </a:ln>
          </p:spPr>
          <p:txBody>
            <a:bodyPr>
              <a:spAutoFit/>
            </a:bodyPr>
            <a:lstStyle/>
            <a:p>
              <a:pPr>
                <a:defRPr/>
              </a:pPr>
              <a:r>
                <a:rPr lang="en-US" sz="1400" b="1" dirty="0"/>
                <a:t>Extract / Locating the Data Sources</a:t>
              </a:r>
            </a:p>
            <a:p>
              <a:pPr>
                <a:defRPr/>
              </a:pPr>
              <a:endParaRPr lang="en-US" altLang="ko-KR" sz="1400" b="1" dirty="0">
                <a:solidFill>
                  <a:srgbClr val="3E2F16"/>
                </a:solidFill>
                <a:latin typeface="+mj-lt"/>
                <a:ea typeface="맑은 고딕" pitchFamily="50" charset="-127"/>
              </a:endParaRPr>
            </a:p>
          </p:txBody>
        </p:sp>
        <p:sp>
          <p:nvSpPr>
            <p:cNvPr id="73" name="Text Box 11"/>
            <p:cNvSpPr txBox="1">
              <a:spLocks noChangeArrowheads="1"/>
            </p:cNvSpPr>
            <p:nvPr/>
          </p:nvSpPr>
          <p:spPr bwMode="auto">
            <a:xfrm>
              <a:off x="5653512" y="297536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Locating the original data sources (CSV &amp; HTML)</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4" name="TextBox 13"/>
            <p:cNvSpPr txBox="1">
              <a:spLocks noChangeArrowheads="1"/>
            </p:cNvSpPr>
            <p:nvPr/>
          </p:nvSpPr>
          <p:spPr bwMode="auto">
            <a:xfrm>
              <a:off x="5093743" y="274261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02</a:t>
              </a:r>
              <a:endParaRPr lang="ko-KR" altLang="en-US" sz="2500" b="1" dirty="0">
                <a:solidFill>
                  <a:schemeClr val="bg1">
                    <a:lumMod val="65000"/>
                  </a:schemeClr>
                </a:solidFill>
                <a:latin typeface="+mj-lt"/>
                <a:ea typeface="맑은 고딕" pitchFamily="50" charset="-127"/>
              </a:endParaRPr>
            </a:p>
          </p:txBody>
        </p:sp>
      </p:grpSp>
      <p:grpSp>
        <p:nvGrpSpPr>
          <p:cNvPr id="24" name="그룹 23"/>
          <p:cNvGrpSpPr/>
          <p:nvPr/>
        </p:nvGrpSpPr>
        <p:grpSpPr>
          <a:xfrm>
            <a:off x="4716016" y="3363902"/>
            <a:ext cx="3728419" cy="573960"/>
            <a:chOff x="5093743" y="3363902"/>
            <a:chExt cx="3728419" cy="573960"/>
          </a:xfrm>
        </p:grpSpPr>
        <p:sp>
          <p:nvSpPr>
            <p:cNvPr id="77" name="Text Box 5"/>
            <p:cNvSpPr txBox="1">
              <a:spLocks noChangeArrowheads="1"/>
            </p:cNvSpPr>
            <p:nvPr/>
          </p:nvSpPr>
          <p:spPr bwMode="auto">
            <a:xfrm>
              <a:off x="5653512" y="3363902"/>
              <a:ext cx="2952750" cy="307975"/>
            </a:xfrm>
            <a:prstGeom prst="rect">
              <a:avLst/>
            </a:prstGeom>
            <a:noFill/>
            <a:ln w="9525">
              <a:noFill/>
              <a:miter lim="800000"/>
              <a:headEnd/>
              <a:tailEnd/>
            </a:ln>
          </p:spPr>
          <p:txBody>
            <a:bodyPr>
              <a:spAutoFit/>
            </a:bodyPr>
            <a:lstStyle/>
            <a:p>
              <a:r>
                <a:rPr lang="en-US" sz="1400" b="1" dirty="0"/>
                <a:t>Transform / Data Cleanup &amp; Analysis</a:t>
              </a:r>
            </a:p>
          </p:txBody>
        </p:sp>
        <p:sp>
          <p:nvSpPr>
            <p:cNvPr id="78" name="Text Box 11"/>
            <p:cNvSpPr txBox="1">
              <a:spLocks noChangeArrowheads="1"/>
            </p:cNvSpPr>
            <p:nvPr/>
          </p:nvSpPr>
          <p:spPr bwMode="auto">
            <a:xfrm>
              <a:off x="5653512" y="3691641"/>
              <a:ext cx="3168650" cy="246221"/>
            </a:xfrm>
            <a:prstGeom prst="rect">
              <a:avLst/>
            </a:prstGeom>
            <a:noFill/>
            <a:ln w="9525">
              <a:noFill/>
              <a:miter lim="800000"/>
              <a:headEnd/>
              <a:tailEnd/>
            </a:ln>
            <a:effectLst/>
          </p:spPr>
          <p:txBody>
            <a:bodyPr anchor="ctr">
              <a:spAutoFit/>
            </a:bodyPr>
            <a:lstStyle/>
            <a:p>
              <a:pPr>
                <a:lnSpc>
                  <a:spcPts val="1200"/>
                </a:lnSpc>
                <a:defRPr/>
              </a:pPr>
              <a:r>
                <a:rPr lang="en-US" sz="1100" dirty="0"/>
                <a:t>Cleaned and transformed the data for analysis. </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79" name="TextBox 13"/>
            <p:cNvSpPr txBox="1">
              <a:spLocks noChangeArrowheads="1"/>
            </p:cNvSpPr>
            <p:nvPr/>
          </p:nvSpPr>
          <p:spPr bwMode="auto">
            <a:xfrm>
              <a:off x="5093743" y="345889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03</a:t>
              </a:r>
              <a:endParaRPr lang="ko-KR" altLang="en-US" sz="2500" b="1" dirty="0">
                <a:solidFill>
                  <a:schemeClr val="bg1">
                    <a:lumMod val="65000"/>
                  </a:schemeClr>
                </a:solidFill>
                <a:latin typeface="+mj-lt"/>
                <a:ea typeface="맑은 고딕" pitchFamily="50" charset="-127"/>
              </a:endParaRPr>
            </a:p>
          </p:txBody>
        </p:sp>
      </p:grpSp>
      <p:grpSp>
        <p:nvGrpSpPr>
          <p:cNvPr id="25" name="그룹 24"/>
          <p:cNvGrpSpPr/>
          <p:nvPr/>
        </p:nvGrpSpPr>
        <p:grpSpPr>
          <a:xfrm>
            <a:off x="4716016" y="4080182"/>
            <a:ext cx="3728419" cy="650905"/>
            <a:chOff x="5093743" y="4080182"/>
            <a:chExt cx="3728419" cy="650905"/>
          </a:xfrm>
        </p:grpSpPr>
        <p:sp>
          <p:nvSpPr>
            <p:cNvPr id="82" name="Text Box 5"/>
            <p:cNvSpPr txBox="1">
              <a:spLocks noChangeArrowheads="1"/>
            </p:cNvSpPr>
            <p:nvPr/>
          </p:nvSpPr>
          <p:spPr bwMode="auto">
            <a:xfrm>
              <a:off x="5653512" y="4080182"/>
              <a:ext cx="2952750" cy="307975"/>
            </a:xfrm>
            <a:prstGeom prst="rect">
              <a:avLst/>
            </a:prstGeom>
            <a:noFill/>
            <a:ln w="9525">
              <a:noFill/>
              <a:miter lim="800000"/>
              <a:headEnd/>
              <a:tailEnd/>
            </a:ln>
          </p:spPr>
          <p:txBody>
            <a:bodyPr>
              <a:spAutoFit/>
            </a:bodyPr>
            <a:lstStyle/>
            <a:p>
              <a:pPr>
                <a:defRPr/>
              </a:pPr>
              <a:r>
                <a:rPr lang="en-US" altLang="ko-KR" sz="1400" b="1" dirty="0"/>
                <a:t>Load / Final Dataset</a:t>
              </a:r>
            </a:p>
          </p:txBody>
        </p:sp>
        <p:sp>
          <p:nvSpPr>
            <p:cNvPr id="83" name="Text Box 11"/>
            <p:cNvSpPr txBox="1">
              <a:spLocks noChangeArrowheads="1"/>
            </p:cNvSpPr>
            <p:nvPr/>
          </p:nvSpPr>
          <p:spPr bwMode="auto">
            <a:xfrm>
              <a:off x="5653512" y="4330977"/>
              <a:ext cx="3168650" cy="400110"/>
            </a:xfrm>
            <a:prstGeom prst="rect">
              <a:avLst/>
            </a:prstGeom>
            <a:noFill/>
            <a:ln w="9525">
              <a:noFill/>
              <a:miter lim="800000"/>
              <a:headEnd/>
              <a:tailEnd/>
            </a:ln>
            <a:effectLst/>
          </p:spPr>
          <p:txBody>
            <a:bodyPr anchor="ctr">
              <a:spAutoFit/>
            </a:bodyPr>
            <a:lstStyle/>
            <a:p>
              <a:pPr>
                <a:lnSpc>
                  <a:spcPts val="1200"/>
                </a:lnSpc>
                <a:defRPr/>
              </a:pPr>
              <a:r>
                <a:rPr lang="en-US" sz="1100" dirty="0"/>
                <a:t>Join data sources into the final dataset with tables    and collections.</a:t>
              </a:r>
              <a:endParaRPr lang="en-US" altLang="ko-KR" sz="1100" dirty="0">
                <a:solidFill>
                  <a:schemeClr val="tx1">
                    <a:lumMod val="85000"/>
                    <a:lumOff val="15000"/>
                  </a:schemeClr>
                </a:solidFill>
                <a:latin typeface="+mj-lt"/>
                <a:ea typeface="맑은 고딕" pitchFamily="50" charset="-127"/>
                <a:cs typeface="굴림" pitchFamily="50" charset="-127"/>
              </a:endParaRPr>
            </a:p>
          </p:txBody>
        </p:sp>
        <p:sp>
          <p:nvSpPr>
            <p:cNvPr id="84" name="TextBox 13"/>
            <p:cNvSpPr txBox="1">
              <a:spLocks noChangeArrowheads="1"/>
            </p:cNvSpPr>
            <p:nvPr/>
          </p:nvSpPr>
          <p:spPr bwMode="auto">
            <a:xfrm>
              <a:off x="5093743" y="417517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04</a:t>
              </a:r>
              <a:endParaRPr lang="ko-KR" altLang="en-US" sz="2500" b="1" dirty="0">
                <a:solidFill>
                  <a:schemeClr val="bg1">
                    <a:lumMod val="65000"/>
                  </a:schemeClr>
                </a:solidFill>
                <a:latin typeface="+mj-lt"/>
                <a:ea typeface="맑은 고딕" pitchFamily="50" charset="-127"/>
              </a:endParaRPr>
            </a:p>
          </p:txBody>
        </p:sp>
      </p:grpSp>
      <p:grpSp>
        <p:nvGrpSpPr>
          <p:cNvPr id="26" name="그룹 25"/>
          <p:cNvGrpSpPr/>
          <p:nvPr/>
        </p:nvGrpSpPr>
        <p:grpSpPr>
          <a:xfrm>
            <a:off x="4716016" y="4891454"/>
            <a:ext cx="3512519" cy="477054"/>
            <a:chOff x="5093743" y="4891454"/>
            <a:chExt cx="3512519" cy="477054"/>
          </a:xfrm>
        </p:grpSpPr>
        <p:sp>
          <p:nvSpPr>
            <p:cNvPr id="87" name="Text Box 5"/>
            <p:cNvSpPr txBox="1">
              <a:spLocks noChangeArrowheads="1"/>
            </p:cNvSpPr>
            <p:nvPr/>
          </p:nvSpPr>
          <p:spPr bwMode="auto">
            <a:xfrm>
              <a:off x="5653512" y="4993233"/>
              <a:ext cx="2952750" cy="307975"/>
            </a:xfrm>
            <a:prstGeom prst="rect">
              <a:avLst/>
            </a:prstGeom>
            <a:noFill/>
            <a:ln w="9525">
              <a:noFill/>
              <a:miter lim="800000"/>
              <a:headEnd/>
              <a:tailEnd/>
            </a:ln>
          </p:spPr>
          <p:txBody>
            <a:bodyPr>
              <a:spAutoFit/>
            </a:bodyPr>
            <a:lstStyle/>
            <a:p>
              <a:pPr>
                <a:defRPr/>
              </a:pPr>
              <a:r>
                <a:rPr lang="en-US" altLang="ko-KR" sz="1400" b="1" dirty="0"/>
                <a:t>Project</a:t>
              </a:r>
              <a:r>
                <a:rPr lang="en-US" altLang="ko-KR" sz="1400" b="1" dirty="0">
                  <a:solidFill>
                    <a:srgbClr val="3E2F16"/>
                  </a:solidFill>
                  <a:latin typeface="+mj-lt"/>
                  <a:ea typeface="맑은 고딕" pitchFamily="50" charset="-127"/>
                </a:rPr>
                <a:t> </a:t>
              </a:r>
              <a:r>
                <a:rPr lang="en-US" altLang="ko-KR" sz="1400" b="1" dirty="0"/>
                <a:t>Summary &amp; Limitations</a:t>
              </a:r>
            </a:p>
          </p:txBody>
        </p:sp>
        <p:sp>
          <p:nvSpPr>
            <p:cNvPr id="89" name="TextBox 13"/>
            <p:cNvSpPr txBox="1">
              <a:spLocks noChangeArrowheads="1"/>
            </p:cNvSpPr>
            <p:nvPr/>
          </p:nvSpPr>
          <p:spPr bwMode="auto">
            <a:xfrm>
              <a:off x="5093743" y="4891454"/>
              <a:ext cx="508473" cy="477054"/>
            </a:xfrm>
            <a:prstGeom prst="rect">
              <a:avLst/>
            </a:prstGeom>
            <a:noFill/>
            <a:ln w="9525">
              <a:noFill/>
              <a:miter lim="800000"/>
              <a:headEnd/>
              <a:tailEnd/>
            </a:ln>
          </p:spPr>
          <p:txBody>
            <a:bodyPr wrap="none">
              <a:spAutoFit/>
            </a:bodyPr>
            <a:lstStyle/>
            <a:p>
              <a:r>
                <a:rPr lang="en-US" altLang="ko-KR" sz="2500" b="1" dirty="0">
                  <a:solidFill>
                    <a:schemeClr val="bg1">
                      <a:lumMod val="65000"/>
                    </a:schemeClr>
                  </a:solidFill>
                  <a:latin typeface="+mj-lt"/>
                  <a:ea typeface="맑은 고딕" pitchFamily="50" charset="-127"/>
                </a:rPr>
                <a:t>05</a:t>
              </a:r>
              <a:endParaRPr lang="ko-KR" altLang="en-US" sz="2500" b="1" dirty="0">
                <a:solidFill>
                  <a:schemeClr val="bg1">
                    <a:lumMod val="65000"/>
                  </a:schemeClr>
                </a:solidFill>
                <a:latin typeface="+mj-lt"/>
                <a:ea typeface="맑은 고딕" pitchFamily="50" charset="-127"/>
              </a:endParaRPr>
            </a:p>
          </p:txBody>
        </p:sp>
      </p:grpSp>
      <p:sp>
        <p:nvSpPr>
          <p:cNvPr id="27" name="TextBox 26"/>
          <p:cNvSpPr txBox="1"/>
          <p:nvPr/>
        </p:nvSpPr>
        <p:spPr>
          <a:xfrm>
            <a:off x="421345" y="4378370"/>
            <a:ext cx="3422082"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8F5B21-8A53-4117-AA74-46B9DC1AD686}"/>
              </a:ext>
            </a:extLst>
          </p:cNvPr>
          <p:cNvSpPr>
            <a:spLocks noGrp="1"/>
          </p:cNvSpPr>
          <p:nvPr>
            <p:ph type="title"/>
          </p:nvPr>
        </p:nvSpPr>
        <p:spPr/>
        <p:txBody>
          <a:bodyPr/>
          <a:lstStyle/>
          <a:p>
            <a:r>
              <a:rPr lang="en-US" dirty="0"/>
              <a:t>Final Dataset</a:t>
            </a:r>
          </a:p>
        </p:txBody>
      </p:sp>
      <p:pic>
        <p:nvPicPr>
          <p:cNvPr id="4" name="Content Placeholder 3" descr="Table&#10;&#10;Description automatically generated">
            <a:extLst>
              <a:ext uri="{FF2B5EF4-FFF2-40B4-BE49-F238E27FC236}">
                <a16:creationId xmlns:a16="http://schemas.microsoft.com/office/drawing/2014/main" id="{5329BDAF-9A71-47B5-9484-D4175B42E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 y="1340768"/>
            <a:ext cx="9035805" cy="4752527"/>
          </a:xfrm>
          <a:prstGeom prst="rect">
            <a:avLst/>
          </a:prstGeom>
        </p:spPr>
      </p:pic>
    </p:spTree>
    <p:extLst>
      <p:ext uri="{BB962C8B-B14F-4D97-AF65-F5344CB8AC3E}">
        <p14:creationId xmlns:p14="http://schemas.microsoft.com/office/powerpoint/2010/main" val="550346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34E73-1119-43EF-874E-360018A639D0}"/>
              </a:ext>
            </a:extLst>
          </p:cNvPr>
          <p:cNvSpPr>
            <a:spLocks noGrp="1"/>
          </p:cNvSpPr>
          <p:nvPr>
            <p:ph idx="1"/>
          </p:nvPr>
        </p:nvSpPr>
        <p:spPr/>
        <p:txBody>
          <a:bodyPr>
            <a:normAutofit lnSpcReduction="10000"/>
          </a:bodyPr>
          <a:lstStyle/>
          <a:p>
            <a:pPr marL="0" indent="0"/>
            <a:r>
              <a:rPr lang="en-US" sz="2000" b="1" u="sng" dirty="0"/>
              <a:t>ETL Project Summary </a:t>
            </a:r>
          </a:p>
          <a:p>
            <a:pPr>
              <a:buFont typeface="Arial" panose="020B0604020202020204" pitchFamily="34" charset="0"/>
              <a:buChar char="•"/>
            </a:pPr>
            <a:r>
              <a:rPr lang="en-US" sz="2000" dirty="0"/>
              <a:t>Extract</a:t>
            </a:r>
          </a:p>
          <a:p>
            <a:pPr marL="800100" lvl="1" indent="-342900">
              <a:buFont typeface="Calibri" panose="020F0502020204030204" pitchFamily="34" charset="0"/>
              <a:buChar char="—"/>
            </a:pPr>
            <a:r>
              <a:rPr lang="en-US" sz="2000" dirty="0"/>
              <a:t>We found two different data sources a CSV file </a:t>
            </a:r>
            <a:r>
              <a:rPr lang="en-US" sz="2000"/>
              <a:t>and an </a:t>
            </a:r>
            <a:r>
              <a:rPr lang="en-US" sz="2000" dirty="0"/>
              <a:t>HTML webpage.  </a:t>
            </a:r>
          </a:p>
          <a:p>
            <a:pPr>
              <a:buFont typeface="Arial" panose="020B0604020202020204" pitchFamily="34" charset="0"/>
              <a:buChar char="•"/>
            </a:pPr>
            <a:r>
              <a:rPr lang="en-US" sz="2000" dirty="0"/>
              <a:t>Transform</a:t>
            </a:r>
          </a:p>
          <a:p>
            <a:pPr marL="800100" lvl="1" indent="-342900">
              <a:buFont typeface="Calibri" panose="020F0502020204030204" pitchFamily="34" charset="0"/>
              <a:buChar char="—"/>
            </a:pPr>
            <a:r>
              <a:rPr lang="en-US" sz="2000" dirty="0"/>
              <a:t>We used Pandas and SQL to transform the data.</a:t>
            </a:r>
          </a:p>
          <a:p>
            <a:pPr>
              <a:buFont typeface="Arial" panose="020B0604020202020204" pitchFamily="34" charset="0"/>
              <a:buChar char="•"/>
            </a:pPr>
            <a:r>
              <a:rPr lang="en-US" sz="2000" dirty="0"/>
              <a:t>Load </a:t>
            </a:r>
          </a:p>
          <a:p>
            <a:pPr marL="800100" lvl="1" indent="-342900">
              <a:buFont typeface="Calibri" panose="020F0502020204030204" pitchFamily="34" charset="0"/>
              <a:buChar char="—"/>
            </a:pPr>
            <a:r>
              <a:rPr lang="en-US" sz="2000" dirty="0"/>
              <a:t>We used Microsoft SQL Server to load and normalize the data further    and join the tables to create a working dataset. </a:t>
            </a:r>
          </a:p>
          <a:p>
            <a:pPr marL="0" indent="0"/>
            <a:endParaRPr lang="en-US" sz="2000" dirty="0"/>
          </a:p>
          <a:p>
            <a:pPr marL="0" indent="0"/>
            <a:r>
              <a:rPr lang="en-US" sz="2000" b="1" u="sng" dirty="0"/>
              <a:t>Project Limitations</a:t>
            </a:r>
          </a:p>
          <a:p>
            <a:pPr>
              <a:buFont typeface="Arial" panose="020B0604020202020204" pitchFamily="34" charset="0"/>
              <a:buChar char="•"/>
            </a:pPr>
            <a:r>
              <a:rPr lang="en-US" sz="2000" dirty="0"/>
              <a:t>For efficiency we used Microsoft SQL Server instead of the class recommendation PostgreSQL. </a:t>
            </a:r>
          </a:p>
          <a:p>
            <a:pPr>
              <a:buFont typeface="Arial" panose="020B0604020202020204" pitchFamily="34" charset="0"/>
              <a:buChar char="•"/>
            </a:pPr>
            <a:r>
              <a:rPr lang="en-US" sz="2000" dirty="0"/>
              <a:t>Timing for the assignment with team members on vacation during a holiday weekend. </a:t>
            </a:r>
          </a:p>
          <a:p>
            <a:pPr>
              <a:buFont typeface="Arial" panose="020B0604020202020204" pitchFamily="34" charset="0"/>
              <a:buChar char="•"/>
            </a:pPr>
            <a:r>
              <a:rPr lang="en-US" sz="2000" dirty="0"/>
              <a:t>More time would have allowed us to explore richer datasets. </a:t>
            </a:r>
          </a:p>
          <a:p>
            <a:pPr>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2387A76A-B91D-41F1-99A5-2AF65BD5E386}"/>
              </a:ext>
            </a:extLst>
          </p:cNvPr>
          <p:cNvSpPr>
            <a:spLocks noGrp="1"/>
          </p:cNvSpPr>
          <p:nvPr>
            <p:ph type="title"/>
          </p:nvPr>
        </p:nvSpPr>
        <p:spPr/>
        <p:txBody>
          <a:bodyPr/>
          <a:lstStyle/>
          <a:p>
            <a:r>
              <a:rPr lang="en-US" dirty="0"/>
              <a:t>Project Summary &amp; Limitations</a:t>
            </a:r>
          </a:p>
        </p:txBody>
      </p:sp>
    </p:spTree>
    <p:extLst>
      <p:ext uri="{BB962C8B-B14F-4D97-AF65-F5344CB8AC3E}">
        <p14:creationId xmlns:p14="http://schemas.microsoft.com/office/powerpoint/2010/main" val="1844341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THANK YOU</a:t>
            </a:r>
            <a:endParaRPr lang="ko-KR"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C3F5D1-CEC2-4437-A67D-4E616A2882F5}"/>
              </a:ext>
            </a:extLst>
          </p:cNvPr>
          <p:cNvSpPr>
            <a:spLocks noGrp="1"/>
          </p:cNvSpPr>
          <p:nvPr>
            <p:ph idx="4294967295"/>
          </p:nvPr>
        </p:nvSpPr>
        <p:spPr>
          <a:xfrm>
            <a:off x="1" y="3645024"/>
            <a:ext cx="9144000" cy="3212976"/>
          </a:xfrm>
        </p:spPr>
        <p:txBody>
          <a:bodyPr/>
          <a:lstStyle/>
          <a:p>
            <a:pPr marL="0" indent="0">
              <a:buNone/>
            </a:pPr>
            <a:r>
              <a:rPr lang="en-US" altLang="en-US" sz="2500" b="1" dirty="0">
                <a:solidFill>
                  <a:srgbClr val="1A375A"/>
                </a:solidFill>
                <a:cs typeface="+mj-cs"/>
              </a:rPr>
              <a:t>Sources</a:t>
            </a:r>
            <a:endParaRPr lang="en-US" altLang="en-US" sz="2500" b="1" dirty="0">
              <a:solidFill>
                <a:srgbClr val="1A375A"/>
              </a:solidFill>
              <a:cs typeface="+mj-cs"/>
              <a:hlinkClick r:id="rId2">
                <a:extLst>
                  <a:ext uri="{A12FA001-AC4F-418D-AE19-62706E023703}">
                    <ahyp:hlinkClr xmlns:ahyp="http://schemas.microsoft.com/office/drawing/2018/hyperlinkcolor" val="tx"/>
                  </a:ext>
                </a:extLst>
              </a:hlinkClick>
            </a:endParaRPr>
          </a:p>
          <a:p>
            <a:pPr>
              <a:buFont typeface="Arial" panose="020B0604020202020204" pitchFamily="34" charset="0"/>
              <a:buChar char="•"/>
            </a:pPr>
            <a:r>
              <a:rPr lang="en-US" sz="1800" dirty="0">
                <a:hlinkClick r:id="rId2"/>
              </a:rPr>
              <a:t>https://www.kaggle.com/geoffnel/evs-one-electric-vehicle-dataset?select=ElectricCarData_Clean.csv</a:t>
            </a:r>
            <a:endParaRPr lang="en-US" sz="1800" dirty="0"/>
          </a:p>
          <a:p>
            <a:pPr>
              <a:buFont typeface="Arial" panose="020B0604020202020204" pitchFamily="34" charset="0"/>
              <a:buChar char="•"/>
            </a:pPr>
            <a:endParaRPr lang="en-US" sz="1800" dirty="0"/>
          </a:p>
          <a:p>
            <a:pPr>
              <a:buFont typeface="Arial" panose="020B0604020202020204" pitchFamily="34" charset="0"/>
              <a:buChar char="•"/>
            </a:pPr>
            <a:r>
              <a:rPr lang="en-US" sz="1800" dirty="0">
                <a:hlinkClick r:id="rId3"/>
              </a:rPr>
              <a:t>https://www.caranddriver.com/shopping-advice/g32463239/new-ev-models-us/</a:t>
            </a:r>
            <a:endParaRPr lang="en-US" sz="1800"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373348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C52BD8-172F-4E1A-B9D7-765DB9A507A5}"/>
              </a:ext>
            </a:extLst>
          </p:cNvPr>
          <p:cNvSpPr txBox="1">
            <a:spLocks/>
          </p:cNvSpPr>
          <p:nvPr/>
        </p:nvSpPr>
        <p:spPr>
          <a:xfrm>
            <a:off x="323528" y="3645024"/>
            <a:ext cx="8496944" cy="3212977"/>
          </a:xfrm>
          <a:prstGeom prst="rect">
            <a:avLst/>
          </a:prstGeom>
        </p:spPr>
        <p:txBody>
          <a:bodyPr/>
          <a:lst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ltLang="en-US" b="1" dirty="0">
                <a:solidFill>
                  <a:srgbClr val="1A375A"/>
                </a:solidFill>
                <a:latin typeface="+mj-lt"/>
                <a:cs typeface="+mj-cs"/>
              </a:rPr>
              <a:t>Project Outline:</a:t>
            </a:r>
          </a:p>
          <a:p>
            <a:pPr marL="457200" indent="-457200">
              <a:buFont typeface="+mj-lt"/>
              <a:buAutoNum type="arabicPeriod"/>
            </a:pPr>
            <a:r>
              <a:rPr lang="en-US" altLang="en-US" sz="2000" i="1" dirty="0">
                <a:solidFill>
                  <a:schemeClr val="tx1">
                    <a:lumMod val="65000"/>
                    <a:lumOff val="35000"/>
                  </a:schemeClr>
                </a:solidFill>
                <a:latin typeface="+mj-lt"/>
              </a:rPr>
              <a:t>We looked at two Electric Vehicle (EV) data sources. </a:t>
            </a:r>
          </a:p>
          <a:p>
            <a:pPr marL="857250" lvl="1" indent="-457200"/>
            <a:r>
              <a:rPr lang="en-US" altLang="en-US" sz="2000" i="1" dirty="0">
                <a:solidFill>
                  <a:schemeClr val="tx1">
                    <a:lumMod val="65000"/>
                    <a:lumOff val="35000"/>
                  </a:schemeClr>
                </a:solidFill>
                <a:latin typeface="+mj-lt"/>
              </a:rPr>
              <a:t>Downloaded CSV file from Kaggle.com</a:t>
            </a:r>
          </a:p>
          <a:p>
            <a:pPr marL="857250" lvl="1" indent="-457200"/>
            <a:r>
              <a:rPr lang="en-US" altLang="en-US" sz="2000" i="1" dirty="0">
                <a:solidFill>
                  <a:schemeClr val="tx1">
                    <a:lumMod val="65000"/>
                    <a:lumOff val="35000"/>
                  </a:schemeClr>
                </a:solidFill>
                <a:latin typeface="+mj-lt"/>
              </a:rPr>
              <a:t>Scraped an HTML article from CarAndDriver.com </a:t>
            </a:r>
          </a:p>
          <a:p>
            <a:pPr marL="457200" indent="-457200">
              <a:buFont typeface="+mj-lt"/>
              <a:buAutoNum type="arabicPeriod"/>
            </a:pPr>
            <a:r>
              <a:rPr lang="en-US" altLang="en-US" sz="2000" i="1" dirty="0">
                <a:solidFill>
                  <a:schemeClr val="tx1">
                    <a:lumMod val="65000"/>
                    <a:lumOff val="35000"/>
                  </a:schemeClr>
                </a:solidFill>
                <a:latin typeface="+mj-lt"/>
              </a:rPr>
              <a:t>We examined and compared the data from the two sources. The sources had      similar data; make, model, range, etc.</a:t>
            </a:r>
          </a:p>
          <a:p>
            <a:pPr marL="457200" indent="-457200">
              <a:buFont typeface="+mj-lt"/>
              <a:buAutoNum type="arabicPeriod"/>
            </a:pPr>
            <a:r>
              <a:rPr lang="en-US" altLang="en-US" sz="2000" i="1" dirty="0">
                <a:solidFill>
                  <a:schemeClr val="tx1">
                    <a:lumMod val="65000"/>
                    <a:lumOff val="35000"/>
                  </a:schemeClr>
                </a:solidFill>
                <a:latin typeface="+mj-lt"/>
              </a:rPr>
              <a:t>They also carried unique values separately and through the ETL process we          joined the two data sources together to enhance the analysis.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Extract: First Data Source, CSV file from Kaggle.com</a:t>
            </a:r>
            <a:endParaRPr lang="ko-KR" altLang="en-US" dirty="0"/>
          </a:p>
        </p:txBody>
      </p:sp>
      <p:pic>
        <p:nvPicPr>
          <p:cNvPr id="7" name="Picture 6">
            <a:extLst>
              <a:ext uri="{FF2B5EF4-FFF2-40B4-BE49-F238E27FC236}">
                <a16:creationId xmlns:a16="http://schemas.microsoft.com/office/drawing/2014/main" id="{A444E7DC-581C-4EAA-BFEC-35D34B32775D}"/>
              </a:ext>
            </a:extLst>
          </p:cNvPr>
          <p:cNvPicPr>
            <a:picLocks noChangeAspect="1"/>
          </p:cNvPicPr>
          <p:nvPr/>
        </p:nvPicPr>
        <p:blipFill>
          <a:blip r:embed="rId2"/>
          <a:stretch>
            <a:fillRect/>
          </a:stretch>
        </p:blipFill>
        <p:spPr>
          <a:xfrm>
            <a:off x="15405" y="1499085"/>
            <a:ext cx="9144000" cy="4882243"/>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369CC591-4208-4791-B72F-81571ACF4D8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6288" b="20929"/>
          <a:stretch/>
        </p:blipFill>
        <p:spPr>
          <a:xfrm>
            <a:off x="827584" y="5733256"/>
            <a:ext cx="2433243" cy="1080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44464-F8B2-49FD-AB28-CA5417CFA8B5}"/>
              </a:ext>
            </a:extLst>
          </p:cNvPr>
          <p:cNvSpPr>
            <a:spLocks noGrp="1"/>
          </p:cNvSpPr>
          <p:nvPr>
            <p:ph type="title"/>
          </p:nvPr>
        </p:nvSpPr>
        <p:spPr/>
        <p:txBody>
          <a:bodyPr/>
          <a:lstStyle/>
          <a:p>
            <a:r>
              <a:rPr lang="en-US" dirty="0"/>
              <a:t>Extract: CSV file to a Pandas </a:t>
            </a:r>
            <a:r>
              <a:rPr lang="en-US" dirty="0" err="1"/>
              <a:t>DataFrame</a:t>
            </a:r>
            <a:endParaRPr lang="en-US" dirty="0"/>
          </a:p>
        </p:txBody>
      </p:sp>
      <p:pic>
        <p:nvPicPr>
          <p:cNvPr id="10" name="Picture 9">
            <a:extLst>
              <a:ext uri="{FF2B5EF4-FFF2-40B4-BE49-F238E27FC236}">
                <a16:creationId xmlns:a16="http://schemas.microsoft.com/office/drawing/2014/main" id="{0CE33AAD-D4F0-403E-9D3C-884AAF7C46A2}"/>
              </a:ext>
            </a:extLst>
          </p:cNvPr>
          <p:cNvPicPr>
            <a:picLocks noChangeAspect="1"/>
          </p:cNvPicPr>
          <p:nvPr/>
        </p:nvPicPr>
        <p:blipFill>
          <a:blip r:embed="rId2"/>
          <a:stretch>
            <a:fillRect/>
          </a:stretch>
        </p:blipFill>
        <p:spPr>
          <a:xfrm>
            <a:off x="0" y="802319"/>
            <a:ext cx="9144000" cy="2360187"/>
          </a:xfrm>
          <a:prstGeom prst="rect">
            <a:avLst/>
          </a:prstGeom>
        </p:spPr>
      </p:pic>
      <p:pic>
        <p:nvPicPr>
          <p:cNvPr id="12" name="Picture 11">
            <a:extLst>
              <a:ext uri="{FF2B5EF4-FFF2-40B4-BE49-F238E27FC236}">
                <a16:creationId xmlns:a16="http://schemas.microsoft.com/office/drawing/2014/main" id="{B55696B2-1F4B-4531-94C4-712CB4BC2517}"/>
              </a:ext>
            </a:extLst>
          </p:cNvPr>
          <p:cNvPicPr>
            <a:picLocks noChangeAspect="1"/>
          </p:cNvPicPr>
          <p:nvPr/>
        </p:nvPicPr>
        <p:blipFill>
          <a:blip r:embed="rId3"/>
          <a:stretch>
            <a:fillRect/>
          </a:stretch>
        </p:blipFill>
        <p:spPr>
          <a:xfrm>
            <a:off x="0" y="3183461"/>
            <a:ext cx="9144000" cy="3795204"/>
          </a:xfrm>
          <a:prstGeom prst="rect">
            <a:avLst/>
          </a:prstGeom>
        </p:spPr>
      </p:pic>
      <p:sp>
        <p:nvSpPr>
          <p:cNvPr id="3" name="Rectangle 2">
            <a:extLst>
              <a:ext uri="{FF2B5EF4-FFF2-40B4-BE49-F238E27FC236}">
                <a16:creationId xmlns:a16="http://schemas.microsoft.com/office/drawing/2014/main" id="{53B37FD7-8791-4D7B-A18F-3D072EF89043}"/>
              </a:ext>
            </a:extLst>
          </p:cNvPr>
          <p:cNvSpPr/>
          <p:nvPr/>
        </p:nvSpPr>
        <p:spPr>
          <a:xfrm>
            <a:off x="3957184" y="1520747"/>
            <a:ext cx="1229632"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CSV</a:t>
            </a:r>
          </a:p>
        </p:txBody>
      </p:sp>
      <p:sp>
        <p:nvSpPr>
          <p:cNvPr id="4" name="Rectangle 3">
            <a:extLst>
              <a:ext uri="{FF2B5EF4-FFF2-40B4-BE49-F238E27FC236}">
                <a16:creationId xmlns:a16="http://schemas.microsoft.com/office/drawing/2014/main" id="{D6997F66-7DB1-48C1-B9DB-5A91049DE0EF}"/>
              </a:ext>
            </a:extLst>
          </p:cNvPr>
          <p:cNvSpPr/>
          <p:nvPr/>
        </p:nvSpPr>
        <p:spPr>
          <a:xfrm>
            <a:off x="1940863" y="4725144"/>
            <a:ext cx="5262274"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Pandas </a:t>
            </a:r>
            <a:r>
              <a:rPr lang="en-US" sz="5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DataFrame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507886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190E79-210B-4DD8-84B0-F58F3A02C3CB}"/>
              </a:ext>
            </a:extLst>
          </p:cNvPr>
          <p:cNvPicPr>
            <a:picLocks noChangeAspect="1"/>
          </p:cNvPicPr>
          <p:nvPr/>
        </p:nvPicPr>
        <p:blipFill>
          <a:blip r:embed="rId2"/>
          <a:stretch>
            <a:fillRect/>
          </a:stretch>
        </p:blipFill>
        <p:spPr>
          <a:xfrm>
            <a:off x="1079612" y="2276872"/>
            <a:ext cx="6984776" cy="4526645"/>
          </a:xfrm>
          <a:prstGeom prst="rect">
            <a:avLst/>
          </a:prstGeom>
        </p:spPr>
      </p:pic>
      <p:sp>
        <p:nvSpPr>
          <p:cNvPr id="2" name="제목 1"/>
          <p:cNvSpPr>
            <a:spLocks noGrp="1"/>
          </p:cNvSpPr>
          <p:nvPr>
            <p:ph type="title"/>
          </p:nvPr>
        </p:nvSpPr>
        <p:spPr/>
        <p:txBody>
          <a:bodyPr/>
          <a:lstStyle/>
          <a:p>
            <a:r>
              <a:rPr lang="en-US" altLang="ko-KR" dirty="0"/>
              <a:t>Transform: Clean the CSV </a:t>
            </a:r>
            <a:r>
              <a:rPr lang="en-US" altLang="ko-KR" dirty="0" err="1"/>
              <a:t>DataFrame</a:t>
            </a:r>
            <a:endParaRPr lang="ko-KR" altLang="en-US" dirty="0"/>
          </a:p>
        </p:txBody>
      </p:sp>
      <p:sp>
        <p:nvSpPr>
          <p:cNvPr id="7" name="Content Placeholder 2">
            <a:extLst>
              <a:ext uri="{FF2B5EF4-FFF2-40B4-BE49-F238E27FC236}">
                <a16:creationId xmlns:a16="http://schemas.microsoft.com/office/drawing/2014/main" id="{033DE0E2-4D5E-40A2-ABE7-F807392292D7}"/>
              </a:ext>
            </a:extLst>
          </p:cNvPr>
          <p:cNvSpPr>
            <a:spLocks noGrp="1"/>
          </p:cNvSpPr>
          <p:nvPr>
            <p:ph sz="half" idx="1"/>
          </p:nvPr>
        </p:nvSpPr>
        <p:spPr>
          <a:xfrm>
            <a:off x="3455369" y="1124744"/>
            <a:ext cx="4609019" cy="1118296"/>
          </a:xfrm>
        </p:spPr>
        <p:txBody>
          <a:bodyPr>
            <a:noAutofit/>
          </a:bodyPr>
          <a:lstStyle/>
          <a:p>
            <a:pPr marL="0" indent="0" algn="ctr"/>
            <a:r>
              <a:rPr lang="en-US" altLang="en-US" sz="2000" dirty="0"/>
              <a:t>Using Pandas we converted the Kilometers per hour in the Top Speed and Range          columns to Miles per hour. </a:t>
            </a:r>
          </a:p>
        </p:txBody>
      </p:sp>
      <p:pic>
        <p:nvPicPr>
          <p:cNvPr id="4" name="Picture 3">
            <a:extLst>
              <a:ext uri="{FF2B5EF4-FFF2-40B4-BE49-F238E27FC236}">
                <a16:creationId xmlns:a16="http://schemas.microsoft.com/office/drawing/2014/main" id="{72F0444F-6B06-437F-802D-D37AAF74FA7F}"/>
              </a:ext>
            </a:extLst>
          </p:cNvPr>
          <p:cNvPicPr>
            <a:picLocks noChangeAspect="1"/>
          </p:cNvPicPr>
          <p:nvPr/>
        </p:nvPicPr>
        <p:blipFill rotWithShape="1">
          <a:blip r:embed="rId3"/>
          <a:srcRect l="8195" r="42902" b="32432"/>
          <a:stretch/>
        </p:blipFill>
        <p:spPr>
          <a:xfrm>
            <a:off x="107504" y="802881"/>
            <a:ext cx="3275856" cy="1440160"/>
          </a:xfrm>
          <a:prstGeom prst="rect">
            <a:avLst/>
          </a:prstGeom>
        </p:spPr>
      </p:pic>
      <p:pic>
        <p:nvPicPr>
          <p:cNvPr id="8" name="Picture 7" descr="Icon&#10;&#10;Description automatically generated with medium confidence">
            <a:extLst>
              <a:ext uri="{FF2B5EF4-FFF2-40B4-BE49-F238E27FC236}">
                <a16:creationId xmlns:a16="http://schemas.microsoft.com/office/drawing/2014/main" id="{BBD08105-5BDC-4C38-9946-0746D5685F76}"/>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1303292" y="693073"/>
            <a:ext cx="1459097" cy="647695"/>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907BB97A-884D-4757-B523-BFD429106C3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6288" b="20929"/>
          <a:stretch/>
        </p:blipFill>
        <p:spPr>
          <a:xfrm>
            <a:off x="6372200" y="4437112"/>
            <a:ext cx="1785019" cy="542752"/>
          </a:xfrm>
          <a:prstGeom prst="rect">
            <a:avLst/>
          </a:prstGeom>
        </p:spPr>
      </p:pic>
    </p:spTree>
    <p:extLst>
      <p:ext uri="{BB962C8B-B14F-4D97-AF65-F5344CB8AC3E}">
        <p14:creationId xmlns:p14="http://schemas.microsoft.com/office/powerpoint/2010/main" val="23236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E239A-7604-47B9-97E0-CF3772CDDB78}"/>
              </a:ext>
            </a:extLst>
          </p:cNvPr>
          <p:cNvSpPr>
            <a:spLocks noGrp="1"/>
          </p:cNvSpPr>
          <p:nvPr>
            <p:ph type="title"/>
          </p:nvPr>
        </p:nvSpPr>
        <p:spPr/>
        <p:txBody>
          <a:bodyPr>
            <a:normAutofit/>
          </a:bodyPr>
          <a:lstStyle/>
          <a:p>
            <a:r>
              <a:rPr lang="en-US" dirty="0"/>
              <a:t>Transform: </a:t>
            </a:r>
            <a:r>
              <a:rPr lang="en-US" altLang="ko-KR" dirty="0"/>
              <a:t>Clean the CSV </a:t>
            </a:r>
            <a:r>
              <a:rPr lang="en-US" altLang="ko-KR" dirty="0" err="1"/>
              <a:t>DataFrame</a:t>
            </a:r>
            <a:r>
              <a:rPr lang="en-US" altLang="ko-KR" dirty="0"/>
              <a:t> 	         continued</a:t>
            </a:r>
            <a:endParaRPr lang="en-US" dirty="0"/>
          </a:p>
        </p:txBody>
      </p:sp>
      <p:sp>
        <p:nvSpPr>
          <p:cNvPr id="6" name="Content Placeholder 2">
            <a:extLst>
              <a:ext uri="{FF2B5EF4-FFF2-40B4-BE49-F238E27FC236}">
                <a16:creationId xmlns:a16="http://schemas.microsoft.com/office/drawing/2014/main" id="{4910FD46-558C-4408-98B2-7A205E287AD9}"/>
              </a:ext>
            </a:extLst>
          </p:cNvPr>
          <p:cNvSpPr txBox="1">
            <a:spLocks/>
          </p:cNvSpPr>
          <p:nvPr/>
        </p:nvSpPr>
        <p:spPr>
          <a:xfrm>
            <a:off x="323528" y="769524"/>
            <a:ext cx="7272808" cy="1795379"/>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dirty="0"/>
              <a:t>Using Pandas we transformed the CSV </a:t>
            </a:r>
            <a:r>
              <a:rPr lang="en-US" altLang="en-US" sz="2000" dirty="0" err="1"/>
              <a:t>DataFrame</a:t>
            </a:r>
            <a:r>
              <a:rPr lang="en-US" altLang="en-US" sz="2000" dirty="0"/>
              <a:t>:</a:t>
            </a:r>
          </a:p>
          <a:p>
            <a:pPr>
              <a:buFont typeface="Arial" panose="020B0604020202020204" pitchFamily="34" charset="0"/>
              <a:buChar char="•"/>
            </a:pPr>
            <a:r>
              <a:rPr lang="en-US" altLang="en-US" sz="2000" dirty="0"/>
              <a:t>Created a filtered </a:t>
            </a:r>
            <a:r>
              <a:rPr lang="en-US" altLang="en-US" sz="2000" dirty="0" err="1"/>
              <a:t>DataFrame</a:t>
            </a:r>
            <a:r>
              <a:rPr lang="en-US" altLang="en-US" sz="2000" dirty="0"/>
              <a:t> and dropped unnecessary columns</a:t>
            </a:r>
          </a:p>
          <a:p>
            <a:pPr>
              <a:buFont typeface="Arial" panose="020B0604020202020204" pitchFamily="34" charset="0"/>
              <a:buChar char="•"/>
            </a:pPr>
            <a:r>
              <a:rPr lang="en-US" altLang="en-US" sz="2000" dirty="0"/>
              <a:t>Renamed column headers</a:t>
            </a:r>
          </a:p>
          <a:p>
            <a:pPr>
              <a:buFont typeface="Arial" panose="020B0604020202020204" pitchFamily="34" charset="0"/>
              <a:buChar char="•"/>
            </a:pPr>
            <a:r>
              <a:rPr lang="en-US" altLang="en-US" sz="2000" dirty="0"/>
              <a:t>Read and Saved the </a:t>
            </a:r>
            <a:r>
              <a:rPr lang="en-US" altLang="en-US" sz="2000" dirty="0" err="1"/>
              <a:t>DataFrame</a:t>
            </a:r>
            <a:r>
              <a:rPr lang="en-US" altLang="en-US" sz="2000" dirty="0"/>
              <a:t> to a new CSV file</a:t>
            </a:r>
          </a:p>
        </p:txBody>
      </p:sp>
      <p:pic>
        <p:nvPicPr>
          <p:cNvPr id="8" name="Picture 7">
            <a:extLst>
              <a:ext uri="{FF2B5EF4-FFF2-40B4-BE49-F238E27FC236}">
                <a16:creationId xmlns:a16="http://schemas.microsoft.com/office/drawing/2014/main" id="{C86DF831-7AC3-4E1F-B1DE-4286D147FCF9}"/>
              </a:ext>
            </a:extLst>
          </p:cNvPr>
          <p:cNvPicPr>
            <a:picLocks noChangeAspect="1"/>
          </p:cNvPicPr>
          <p:nvPr/>
        </p:nvPicPr>
        <p:blipFill>
          <a:blip r:embed="rId2"/>
          <a:stretch>
            <a:fillRect/>
          </a:stretch>
        </p:blipFill>
        <p:spPr>
          <a:xfrm>
            <a:off x="0" y="2399254"/>
            <a:ext cx="9144000" cy="3622034"/>
          </a:xfrm>
          <a:prstGeom prst="rect">
            <a:avLst/>
          </a:prstGeom>
        </p:spPr>
      </p:pic>
    </p:spTree>
    <p:extLst>
      <p:ext uri="{BB962C8B-B14F-4D97-AF65-F5344CB8AC3E}">
        <p14:creationId xmlns:p14="http://schemas.microsoft.com/office/powerpoint/2010/main" val="318015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F6C78-AB7C-40BD-8A42-1D9CD16BA3D2}"/>
              </a:ext>
            </a:extLst>
          </p:cNvPr>
          <p:cNvSpPr>
            <a:spLocks noGrp="1"/>
          </p:cNvSpPr>
          <p:nvPr>
            <p:ph type="title"/>
          </p:nvPr>
        </p:nvSpPr>
        <p:spPr>
          <a:xfrm>
            <a:off x="179512" y="-27384"/>
            <a:ext cx="8280920" cy="796908"/>
          </a:xfrm>
        </p:spPr>
        <p:txBody>
          <a:bodyPr>
            <a:normAutofit fontScale="90000"/>
          </a:bodyPr>
          <a:lstStyle/>
          <a:p>
            <a:r>
              <a:rPr lang="en-US" dirty="0"/>
              <a:t>Extract: Second Data Source, HTML Article from CarAndDriver.com </a:t>
            </a:r>
          </a:p>
        </p:txBody>
      </p:sp>
      <p:pic>
        <p:nvPicPr>
          <p:cNvPr id="5" name="Picture 4">
            <a:extLst>
              <a:ext uri="{FF2B5EF4-FFF2-40B4-BE49-F238E27FC236}">
                <a16:creationId xmlns:a16="http://schemas.microsoft.com/office/drawing/2014/main" id="{A5BD1BD2-514B-4E35-9D04-C2CF6DFD3E53}"/>
              </a:ext>
            </a:extLst>
          </p:cNvPr>
          <p:cNvPicPr>
            <a:picLocks noChangeAspect="1"/>
          </p:cNvPicPr>
          <p:nvPr/>
        </p:nvPicPr>
        <p:blipFill rotWithShape="1">
          <a:blip r:embed="rId2"/>
          <a:srcRect t="2693"/>
          <a:stretch/>
        </p:blipFill>
        <p:spPr>
          <a:xfrm>
            <a:off x="0" y="908720"/>
            <a:ext cx="9144000" cy="5760640"/>
          </a:xfrm>
          <a:prstGeom prst="rect">
            <a:avLst/>
          </a:prstGeom>
        </p:spPr>
      </p:pic>
    </p:spTree>
    <p:extLst>
      <p:ext uri="{BB962C8B-B14F-4D97-AF65-F5344CB8AC3E}">
        <p14:creationId xmlns:p14="http://schemas.microsoft.com/office/powerpoint/2010/main" val="215819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3ABB-B50E-4AAE-A5D7-426D775DB9BD}"/>
              </a:ext>
            </a:extLst>
          </p:cNvPr>
          <p:cNvSpPr>
            <a:spLocks noGrp="1"/>
          </p:cNvSpPr>
          <p:nvPr>
            <p:ph type="title"/>
          </p:nvPr>
        </p:nvSpPr>
        <p:spPr/>
        <p:txBody>
          <a:bodyPr/>
          <a:lstStyle/>
          <a:p>
            <a:r>
              <a:rPr lang="en-US" dirty="0"/>
              <a:t>Extract: HTML to Pandas</a:t>
            </a:r>
          </a:p>
        </p:txBody>
      </p:sp>
      <p:sp>
        <p:nvSpPr>
          <p:cNvPr id="8" name="Content Placeholder 7">
            <a:extLst>
              <a:ext uri="{FF2B5EF4-FFF2-40B4-BE49-F238E27FC236}">
                <a16:creationId xmlns:a16="http://schemas.microsoft.com/office/drawing/2014/main" id="{739BC69E-9A60-4EEA-B4DB-5830F37F2691}"/>
              </a:ext>
            </a:extLst>
          </p:cNvPr>
          <p:cNvSpPr>
            <a:spLocks noGrp="1"/>
          </p:cNvSpPr>
          <p:nvPr>
            <p:ph idx="1"/>
          </p:nvPr>
        </p:nvSpPr>
        <p:spPr>
          <a:xfrm>
            <a:off x="971600" y="4702304"/>
            <a:ext cx="7416824" cy="2155696"/>
          </a:xfrm>
        </p:spPr>
        <p:txBody>
          <a:bodyPr>
            <a:normAutofit/>
          </a:bodyPr>
          <a:lstStyle/>
          <a:p>
            <a:r>
              <a:rPr lang="en-US" sz="2000" dirty="0"/>
              <a:t>Scraped the HTML to Pandas</a:t>
            </a:r>
          </a:p>
          <a:p>
            <a:pPr>
              <a:buAutoNum type="arabicPeriod"/>
            </a:pPr>
            <a:r>
              <a:rPr lang="en-US" sz="2000" dirty="0"/>
              <a:t>Created driver variable to access the webpage</a:t>
            </a:r>
          </a:p>
          <a:p>
            <a:pPr>
              <a:buAutoNum type="arabicPeriod"/>
            </a:pPr>
            <a:r>
              <a:rPr lang="en-US" sz="2000" dirty="0"/>
              <a:t>Directed the driver variable to obtain the data we were looking for</a:t>
            </a:r>
          </a:p>
          <a:p>
            <a:pPr>
              <a:buAutoNum type="arabicPeriod"/>
            </a:pPr>
            <a:r>
              <a:rPr lang="en-US" sz="2000" dirty="0"/>
              <a:t>Created the for loops to assign the data to open lists</a:t>
            </a:r>
          </a:p>
          <a:p>
            <a:pPr>
              <a:buAutoNum type="arabicPeriod"/>
            </a:pPr>
            <a:r>
              <a:rPr lang="en-US" sz="2000" dirty="0"/>
              <a:t>Good lesson learned was QUIT THE DRIVER!</a:t>
            </a:r>
          </a:p>
          <a:p>
            <a:endParaRPr lang="en-US" dirty="0"/>
          </a:p>
        </p:txBody>
      </p:sp>
      <p:grpSp>
        <p:nvGrpSpPr>
          <p:cNvPr id="33" name="Group 32">
            <a:extLst>
              <a:ext uri="{FF2B5EF4-FFF2-40B4-BE49-F238E27FC236}">
                <a16:creationId xmlns:a16="http://schemas.microsoft.com/office/drawing/2014/main" id="{B4BAB3B2-342B-4F0E-AC24-0DDE150DA564}"/>
              </a:ext>
            </a:extLst>
          </p:cNvPr>
          <p:cNvGrpSpPr/>
          <p:nvPr/>
        </p:nvGrpSpPr>
        <p:grpSpPr>
          <a:xfrm>
            <a:off x="1720108" y="836712"/>
            <a:ext cx="5842977" cy="3744416"/>
            <a:chOff x="1720108" y="836712"/>
            <a:chExt cx="5842977" cy="3744416"/>
          </a:xfrm>
        </p:grpSpPr>
        <p:pic>
          <p:nvPicPr>
            <p:cNvPr id="4" name="Picture 3">
              <a:extLst>
                <a:ext uri="{FF2B5EF4-FFF2-40B4-BE49-F238E27FC236}">
                  <a16:creationId xmlns:a16="http://schemas.microsoft.com/office/drawing/2014/main" id="{0474A400-119F-46A3-BED2-4D1CCF59431D}"/>
                </a:ext>
              </a:extLst>
            </p:cNvPr>
            <p:cNvPicPr>
              <a:picLocks noChangeAspect="1"/>
            </p:cNvPicPr>
            <p:nvPr/>
          </p:nvPicPr>
          <p:blipFill rotWithShape="1">
            <a:blip r:embed="rId2"/>
            <a:srcRect t="-1" b="22389"/>
            <a:stretch/>
          </p:blipFill>
          <p:spPr>
            <a:xfrm>
              <a:off x="1720108" y="836712"/>
              <a:ext cx="5842977" cy="3744416"/>
            </a:xfrm>
            <a:prstGeom prst="rect">
              <a:avLst/>
            </a:prstGeom>
          </p:spPr>
        </p:pic>
        <p:pic>
          <p:nvPicPr>
            <p:cNvPr id="21" name="Picture 20" descr="Icon&#10;&#10;Description automatically generated">
              <a:extLst>
                <a:ext uri="{FF2B5EF4-FFF2-40B4-BE49-F238E27FC236}">
                  <a16:creationId xmlns:a16="http://schemas.microsoft.com/office/drawing/2014/main" id="{1BDFE482-C4ED-4101-9C83-8C2C313BAD3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202" t="7297" r="79836" b="54903"/>
            <a:stretch/>
          </p:blipFill>
          <p:spPr>
            <a:xfrm>
              <a:off x="1763688" y="1979969"/>
              <a:ext cx="259604" cy="368911"/>
            </a:xfrm>
            <a:prstGeom prst="rect">
              <a:avLst/>
            </a:prstGeom>
          </p:spPr>
        </p:pic>
        <p:pic>
          <p:nvPicPr>
            <p:cNvPr id="23" name="Picture 22" descr="Icon&#10;&#10;Description automatically generated">
              <a:extLst>
                <a:ext uri="{FF2B5EF4-FFF2-40B4-BE49-F238E27FC236}">
                  <a16:creationId xmlns:a16="http://schemas.microsoft.com/office/drawing/2014/main" id="{0C3DD59F-DC6D-49D9-838F-A7B820D16D8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262" t="8416" r="63776" b="55185"/>
            <a:stretch/>
          </p:blipFill>
          <p:spPr>
            <a:xfrm>
              <a:off x="1763688" y="2340008"/>
              <a:ext cx="269590" cy="368912"/>
            </a:xfrm>
            <a:prstGeom prst="rect">
              <a:avLst/>
            </a:prstGeom>
          </p:spPr>
        </p:pic>
        <p:pic>
          <p:nvPicPr>
            <p:cNvPr id="25" name="Picture 24" descr="Icon&#10;&#10;Description automatically generated">
              <a:extLst>
                <a:ext uri="{FF2B5EF4-FFF2-40B4-BE49-F238E27FC236}">
                  <a16:creationId xmlns:a16="http://schemas.microsoft.com/office/drawing/2014/main" id="{DB1E0A84-CE7C-450D-9BE7-6B768E8D88B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9851" t="7298" r="45187" b="54903"/>
            <a:stretch/>
          </p:blipFill>
          <p:spPr>
            <a:xfrm>
              <a:off x="1763688" y="3552534"/>
              <a:ext cx="318447" cy="452530"/>
            </a:xfrm>
            <a:prstGeom prst="rect">
              <a:avLst/>
            </a:prstGeom>
          </p:spPr>
        </p:pic>
        <p:pic>
          <p:nvPicPr>
            <p:cNvPr id="31" name="Picture 30" descr="Logo&#10;&#10;Description automatically generated">
              <a:extLst>
                <a:ext uri="{FF2B5EF4-FFF2-40B4-BE49-F238E27FC236}">
                  <a16:creationId xmlns:a16="http://schemas.microsoft.com/office/drawing/2014/main" id="{2036801E-27C6-4006-AB01-0EE5BDBFA37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82440" y="4240928"/>
              <a:ext cx="268079" cy="320094"/>
            </a:xfrm>
            <a:prstGeom prst="rect">
              <a:avLst/>
            </a:prstGeom>
          </p:spPr>
        </p:pic>
      </p:grpSp>
    </p:spTree>
    <p:extLst>
      <p:ext uri="{BB962C8B-B14F-4D97-AF65-F5344CB8AC3E}">
        <p14:creationId xmlns:p14="http://schemas.microsoft.com/office/powerpoint/2010/main" val="216324850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10797</TotalTime>
  <Words>889</Words>
  <Application>Microsoft Office PowerPoint</Application>
  <PresentationFormat>On-screen Show (4:3)</PresentationFormat>
  <Paragraphs>100</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Arial</vt:lpstr>
      <vt:lpstr>Calibri Light</vt:lpstr>
      <vt:lpstr>맑은 고딕</vt:lpstr>
      <vt:lpstr>굴림체</vt:lpstr>
      <vt:lpstr>Office 테마</vt:lpstr>
      <vt:lpstr>Electric Vehicle ETL Project</vt:lpstr>
      <vt:lpstr>PowerPoint Presentation</vt:lpstr>
      <vt:lpstr>PowerPoint Presentation</vt:lpstr>
      <vt:lpstr>Extract: First Data Source, CSV file from Kaggle.com</vt:lpstr>
      <vt:lpstr>Extract: CSV file to a Pandas DataFrame</vt:lpstr>
      <vt:lpstr>Transform: Clean the CSV DataFrame</vt:lpstr>
      <vt:lpstr>Transform: Clean the CSV DataFrame           continued</vt:lpstr>
      <vt:lpstr>Extract: Second Data Source, HTML Article from CarAndDriver.com </vt:lpstr>
      <vt:lpstr>Extract: HTML to Pandas</vt:lpstr>
      <vt:lpstr>Transform: Pandas to JSON  </vt:lpstr>
      <vt:lpstr>PowerPoint Presentation</vt:lpstr>
      <vt:lpstr>Load: Entity Relationship Diagram (ERD)</vt:lpstr>
      <vt:lpstr>Load: CSV to Staging Table</vt:lpstr>
      <vt:lpstr>Load: CSV Data Normalization and Cleaning</vt:lpstr>
      <vt:lpstr>Load: Lookup Tables </vt:lpstr>
      <vt:lpstr>Load: Loading the data</vt:lpstr>
      <vt:lpstr>Load: JSON to Staging Table, Data Normalization / Clean</vt:lpstr>
      <vt:lpstr>Load: Loading new data</vt:lpstr>
      <vt:lpstr>PowerPoint Presentation</vt:lpstr>
      <vt:lpstr>Final Dataset</vt:lpstr>
      <vt:lpstr>Project Summary &amp; Limitations</vt:lpstr>
      <vt:lpstr>THANK YOU</vt:lpstr>
      <vt:lpstr>PowerPoint Presentation</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Beth Gietl</cp:lastModifiedBy>
  <cp:revision>1</cp:revision>
  <dcterms:created xsi:type="dcterms:W3CDTF">2010-02-01T08:03:16Z</dcterms:created>
  <dcterms:modified xsi:type="dcterms:W3CDTF">2021-06-02T23:55:55Z</dcterms:modified>
  <cp:category>www.slidemembers.com</cp:category>
</cp:coreProperties>
</file>